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4" r:id="rId4"/>
    <p:sldId id="265" r:id="rId5"/>
    <p:sldId id="266" r:id="rId6"/>
    <p:sldId id="258" r:id="rId7"/>
    <p:sldId id="259" r:id="rId8"/>
    <p:sldId id="260" r:id="rId9"/>
    <p:sldId id="261" r:id="rId10"/>
    <p:sldId id="262" r:id="rId11"/>
    <p:sldId id="263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003" autoAdjust="0"/>
    <p:restoredTop sz="94660"/>
  </p:normalViewPr>
  <p:slideViewPr>
    <p:cSldViewPr>
      <p:cViewPr varScale="1">
        <p:scale>
          <a:sx n="42" d="100"/>
          <a:sy n="42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EC8EE-4229-44CE-8976-17FDA962701E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945EF-D2EF-4ED2-A233-F8A8671C0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945EF-D2EF-4ED2-A233-F8A8671C047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33333" r="7501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259013"/>
            <a:ext cx="9142413" cy="4597400"/>
            <a:chOff x="0" y="1423"/>
            <a:chExt cx="5759" cy="2896"/>
          </a:xfrm>
        </p:grpSpPr>
        <p:pic>
          <p:nvPicPr>
            <p:cNvPr id="3075" name="Picture 3"/>
            <p:cNvPicPr>
              <a:picLocks noChangeArrowheads="1"/>
            </p:cNvPicPr>
            <p:nvPr/>
          </p:nvPicPr>
          <p:blipFill>
            <a:blip r:embed="rId2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0" y="3378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3077" name="Picture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21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0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7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8888" r="7501" b="74445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581150"/>
            <a:ext cx="9142413" cy="5275263"/>
            <a:chOff x="0" y="996"/>
            <a:chExt cx="5759" cy="3323"/>
          </a:xfrm>
        </p:grpSpPr>
        <p:pic>
          <p:nvPicPr>
            <p:cNvPr id="2051" name="Picture 3"/>
            <p:cNvPicPr>
              <a:picLocks noChangeArrowheads="1"/>
            </p:cNvPicPr>
            <p:nvPr/>
          </p:nvPicPr>
          <p:blipFill>
            <a:blip r:embed="rId13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0" y="3522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2053" name="Picture 5"/>
            <p:cNvPicPr>
              <a:picLocks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0" y="9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fld id="{7A48C7D9-2046-4DDE-830C-0AA5806D995D}" type="datetimeFigureOut">
              <a:rPr lang="en-US" smtClean="0"/>
              <a:pPr/>
              <a:t>4/7/2008</a:t>
            </a:fld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BB6FF5F9-54AF-43FD-B0BE-E65AE100A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Algebraic Properties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April 7, 2008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= b, then b can replace a in any expression</a:t>
            </a:r>
            <a:endParaRPr lang="en-US" dirty="0"/>
          </a:p>
        </p:txBody>
      </p:sp>
      <p:sp>
        <p:nvSpPr>
          <p:cNvPr id="4" name="SMARTPenAnnotation166"/>
          <p:cNvSpPr/>
          <p:nvPr/>
        </p:nvSpPr>
        <p:spPr bwMode="auto">
          <a:xfrm>
            <a:off x="4732020" y="3051809"/>
            <a:ext cx="262890" cy="240031"/>
          </a:xfrm>
          <a:custGeom>
            <a:avLst/>
            <a:gdLst/>
            <a:ahLst/>
            <a:cxnLst/>
            <a:rect l="0" t="0" r="0" b="0"/>
            <a:pathLst>
              <a:path w="262890" h="240031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9840" y="6068"/>
                </a:lnTo>
                <a:lnTo>
                  <a:pt x="11640" y="7856"/>
                </a:lnTo>
                <a:lnTo>
                  <a:pt x="14110" y="9047"/>
                </a:lnTo>
                <a:lnTo>
                  <a:pt x="21131" y="10960"/>
                </a:lnTo>
                <a:lnTo>
                  <a:pt x="28415" y="17359"/>
                </a:lnTo>
                <a:lnTo>
                  <a:pt x="31643" y="19193"/>
                </a:lnTo>
                <a:lnTo>
                  <a:pt x="38617" y="21230"/>
                </a:lnTo>
                <a:lnTo>
                  <a:pt x="44795" y="24314"/>
                </a:lnTo>
                <a:lnTo>
                  <a:pt x="52723" y="28909"/>
                </a:lnTo>
                <a:lnTo>
                  <a:pt x="61818" y="34513"/>
                </a:lnTo>
                <a:lnTo>
                  <a:pt x="69152" y="40789"/>
                </a:lnTo>
                <a:lnTo>
                  <a:pt x="75311" y="47513"/>
                </a:lnTo>
                <a:lnTo>
                  <a:pt x="80687" y="54535"/>
                </a:lnTo>
                <a:lnTo>
                  <a:pt x="85541" y="59217"/>
                </a:lnTo>
                <a:lnTo>
                  <a:pt x="90047" y="62338"/>
                </a:lnTo>
                <a:lnTo>
                  <a:pt x="94321" y="64419"/>
                </a:lnTo>
                <a:lnTo>
                  <a:pt x="102457" y="70118"/>
                </a:lnTo>
                <a:lnTo>
                  <a:pt x="110306" y="76884"/>
                </a:lnTo>
                <a:lnTo>
                  <a:pt x="118028" y="84124"/>
                </a:lnTo>
                <a:lnTo>
                  <a:pt x="137149" y="102911"/>
                </a:lnTo>
                <a:lnTo>
                  <a:pt x="245333" y="211044"/>
                </a:lnTo>
                <a:lnTo>
                  <a:pt x="248646" y="215626"/>
                </a:lnTo>
                <a:lnTo>
                  <a:pt x="252124" y="221221"/>
                </a:lnTo>
                <a:lnTo>
                  <a:pt x="262889" y="2400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167"/>
          <p:cNvSpPr/>
          <p:nvPr/>
        </p:nvSpPr>
        <p:spPr bwMode="auto">
          <a:xfrm>
            <a:off x="4732020" y="3006089"/>
            <a:ext cx="228601" cy="365762"/>
          </a:xfrm>
          <a:custGeom>
            <a:avLst/>
            <a:gdLst/>
            <a:ahLst/>
            <a:cxnLst/>
            <a:rect l="0" t="0" r="0" b="0"/>
            <a:pathLst>
              <a:path w="228601" h="365762">
                <a:moveTo>
                  <a:pt x="228600" y="0"/>
                </a:moveTo>
                <a:lnTo>
                  <a:pt x="216464" y="12136"/>
                </a:lnTo>
                <a:lnTo>
                  <a:pt x="212889" y="16981"/>
                </a:lnTo>
                <a:lnTo>
                  <a:pt x="208917" y="25751"/>
                </a:lnTo>
                <a:lnTo>
                  <a:pt x="206588" y="28597"/>
                </a:lnTo>
                <a:lnTo>
                  <a:pt x="203765" y="30495"/>
                </a:lnTo>
                <a:lnTo>
                  <a:pt x="200613" y="31760"/>
                </a:lnTo>
                <a:lnTo>
                  <a:pt x="198512" y="33874"/>
                </a:lnTo>
                <a:lnTo>
                  <a:pt x="197111" y="36552"/>
                </a:lnTo>
                <a:lnTo>
                  <a:pt x="196178" y="39609"/>
                </a:lnTo>
                <a:lnTo>
                  <a:pt x="191753" y="46391"/>
                </a:lnTo>
                <a:lnTo>
                  <a:pt x="185553" y="54908"/>
                </a:lnTo>
                <a:lnTo>
                  <a:pt x="182122" y="60736"/>
                </a:lnTo>
                <a:lnTo>
                  <a:pt x="178565" y="67161"/>
                </a:lnTo>
                <a:lnTo>
                  <a:pt x="161422" y="100474"/>
                </a:lnTo>
                <a:lnTo>
                  <a:pt x="155875" y="110163"/>
                </a:lnTo>
                <a:lnTo>
                  <a:pt x="150906" y="117892"/>
                </a:lnTo>
                <a:lnTo>
                  <a:pt x="146324" y="124315"/>
                </a:lnTo>
                <a:lnTo>
                  <a:pt x="140729" y="133677"/>
                </a:lnTo>
                <a:lnTo>
                  <a:pt x="134459" y="144998"/>
                </a:lnTo>
                <a:lnTo>
                  <a:pt x="116886" y="178429"/>
                </a:lnTo>
                <a:lnTo>
                  <a:pt x="99570" y="212481"/>
                </a:lnTo>
                <a:lnTo>
                  <a:pt x="93050" y="224204"/>
                </a:lnTo>
                <a:lnTo>
                  <a:pt x="75645" y="254163"/>
                </a:lnTo>
                <a:lnTo>
                  <a:pt x="68210" y="265962"/>
                </a:lnTo>
                <a:lnTo>
                  <a:pt x="61983" y="275098"/>
                </a:lnTo>
                <a:lnTo>
                  <a:pt x="56562" y="282459"/>
                </a:lnTo>
                <a:lnTo>
                  <a:pt x="51678" y="288636"/>
                </a:lnTo>
                <a:lnTo>
                  <a:pt x="47152" y="294024"/>
                </a:lnTo>
                <a:lnTo>
                  <a:pt x="42864" y="298886"/>
                </a:lnTo>
                <a:lnTo>
                  <a:pt x="37466" y="305938"/>
                </a:lnTo>
                <a:lnTo>
                  <a:pt x="31328" y="314449"/>
                </a:lnTo>
                <a:lnTo>
                  <a:pt x="15360" y="337280"/>
                </a:lnTo>
                <a:lnTo>
                  <a:pt x="9790" y="343789"/>
                </a:lnTo>
                <a:lnTo>
                  <a:pt x="0" y="36576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68"/>
          <p:cNvSpPr/>
          <p:nvPr/>
        </p:nvSpPr>
        <p:spPr bwMode="auto">
          <a:xfrm>
            <a:off x="5120640" y="3108959"/>
            <a:ext cx="262890" cy="22861"/>
          </a:xfrm>
          <a:custGeom>
            <a:avLst/>
            <a:gdLst/>
            <a:ahLst/>
            <a:cxnLst/>
            <a:rect l="0" t="0" r="0" b="0"/>
            <a:pathLst>
              <a:path w="262890" h="22861">
                <a:moveTo>
                  <a:pt x="0" y="22860"/>
                </a:moveTo>
                <a:lnTo>
                  <a:pt x="67351" y="22860"/>
                </a:lnTo>
                <a:lnTo>
                  <a:pt x="72840" y="21590"/>
                </a:lnTo>
                <a:lnTo>
                  <a:pt x="77770" y="19474"/>
                </a:lnTo>
                <a:lnTo>
                  <a:pt x="82326" y="16793"/>
                </a:lnTo>
                <a:lnTo>
                  <a:pt x="90444" y="15005"/>
                </a:lnTo>
                <a:lnTo>
                  <a:pt x="100936" y="13813"/>
                </a:lnTo>
                <a:lnTo>
                  <a:pt x="113011" y="13019"/>
                </a:lnTo>
                <a:lnTo>
                  <a:pt x="129950" y="11220"/>
                </a:lnTo>
                <a:lnTo>
                  <a:pt x="150134" y="8750"/>
                </a:lnTo>
                <a:lnTo>
                  <a:pt x="26288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69"/>
          <p:cNvSpPr/>
          <p:nvPr/>
        </p:nvSpPr>
        <p:spPr bwMode="auto">
          <a:xfrm>
            <a:off x="5189220" y="3028950"/>
            <a:ext cx="57151" cy="320040"/>
          </a:xfrm>
          <a:custGeom>
            <a:avLst/>
            <a:gdLst/>
            <a:ahLst/>
            <a:cxnLst/>
            <a:rect l="0" t="0" r="0" b="0"/>
            <a:pathLst>
              <a:path w="57151" h="320040">
                <a:moveTo>
                  <a:pt x="0" y="0"/>
                </a:moveTo>
                <a:lnTo>
                  <a:pt x="6067" y="6067"/>
                </a:lnTo>
                <a:lnTo>
                  <a:pt x="7855" y="9125"/>
                </a:lnTo>
                <a:lnTo>
                  <a:pt x="9046" y="12433"/>
                </a:lnTo>
                <a:lnTo>
                  <a:pt x="9840" y="15909"/>
                </a:lnTo>
                <a:lnTo>
                  <a:pt x="11640" y="22036"/>
                </a:lnTo>
                <a:lnTo>
                  <a:pt x="17026" y="39003"/>
                </a:lnTo>
                <a:lnTo>
                  <a:pt x="20241" y="51402"/>
                </a:lnTo>
                <a:lnTo>
                  <a:pt x="27199" y="82112"/>
                </a:lnTo>
                <a:lnTo>
                  <a:pt x="29563" y="97921"/>
                </a:lnTo>
                <a:lnTo>
                  <a:pt x="31138" y="113540"/>
                </a:lnTo>
                <a:lnTo>
                  <a:pt x="32889" y="141902"/>
                </a:lnTo>
                <a:lnTo>
                  <a:pt x="33667" y="162974"/>
                </a:lnTo>
                <a:lnTo>
                  <a:pt x="34105" y="195185"/>
                </a:lnTo>
                <a:lnTo>
                  <a:pt x="35437" y="205053"/>
                </a:lnTo>
                <a:lnTo>
                  <a:pt x="37594" y="214172"/>
                </a:lnTo>
                <a:lnTo>
                  <a:pt x="40303" y="222791"/>
                </a:lnTo>
                <a:lnTo>
                  <a:pt x="42108" y="229807"/>
                </a:lnTo>
                <a:lnTo>
                  <a:pt x="43312" y="235754"/>
                </a:lnTo>
                <a:lnTo>
                  <a:pt x="44650" y="245750"/>
                </a:lnTo>
                <a:lnTo>
                  <a:pt x="45244" y="254425"/>
                </a:lnTo>
                <a:lnTo>
                  <a:pt x="45508" y="269287"/>
                </a:lnTo>
                <a:lnTo>
                  <a:pt x="45678" y="297738"/>
                </a:lnTo>
                <a:lnTo>
                  <a:pt x="46961" y="302632"/>
                </a:lnTo>
                <a:lnTo>
                  <a:pt x="49088" y="307164"/>
                </a:lnTo>
                <a:lnTo>
                  <a:pt x="57150" y="32003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70"/>
          <p:cNvSpPr/>
          <p:nvPr/>
        </p:nvSpPr>
        <p:spPr bwMode="auto">
          <a:xfrm>
            <a:off x="5372671" y="2927832"/>
            <a:ext cx="239459" cy="421158"/>
          </a:xfrm>
          <a:custGeom>
            <a:avLst/>
            <a:gdLst/>
            <a:ahLst/>
            <a:cxnLst/>
            <a:rect l="0" t="0" r="0" b="0"/>
            <a:pathLst>
              <a:path w="239459" h="421158">
                <a:moveTo>
                  <a:pt x="45149" y="43968"/>
                </a:moveTo>
                <a:lnTo>
                  <a:pt x="51216" y="31832"/>
                </a:lnTo>
                <a:lnTo>
                  <a:pt x="54274" y="28257"/>
                </a:lnTo>
                <a:lnTo>
                  <a:pt x="57582" y="25874"/>
                </a:lnTo>
                <a:lnTo>
                  <a:pt x="64645" y="21956"/>
                </a:lnTo>
                <a:lnTo>
                  <a:pt x="72016" y="15981"/>
                </a:lnTo>
                <a:lnTo>
                  <a:pt x="75761" y="13880"/>
                </a:lnTo>
                <a:lnTo>
                  <a:pt x="79527" y="12479"/>
                </a:lnTo>
                <a:lnTo>
                  <a:pt x="83307" y="11545"/>
                </a:lnTo>
                <a:lnTo>
                  <a:pt x="89637" y="9653"/>
                </a:lnTo>
                <a:lnTo>
                  <a:pt x="106832" y="4163"/>
                </a:lnTo>
                <a:lnTo>
                  <a:pt x="114211" y="2191"/>
                </a:lnTo>
                <a:lnTo>
                  <a:pt x="120400" y="877"/>
                </a:lnTo>
                <a:lnTo>
                  <a:pt x="125796" y="0"/>
                </a:lnTo>
                <a:lnTo>
                  <a:pt x="130664" y="686"/>
                </a:lnTo>
                <a:lnTo>
                  <a:pt x="135179" y="2413"/>
                </a:lnTo>
                <a:lnTo>
                  <a:pt x="139459" y="4834"/>
                </a:lnTo>
                <a:lnTo>
                  <a:pt x="143582" y="6449"/>
                </a:lnTo>
                <a:lnTo>
                  <a:pt x="147600" y="7525"/>
                </a:lnTo>
                <a:lnTo>
                  <a:pt x="151550" y="8242"/>
                </a:lnTo>
                <a:lnTo>
                  <a:pt x="157993" y="9991"/>
                </a:lnTo>
                <a:lnTo>
                  <a:pt x="175312" y="15320"/>
                </a:lnTo>
                <a:lnTo>
                  <a:pt x="182724" y="18519"/>
                </a:lnTo>
                <a:lnTo>
                  <a:pt x="188935" y="21922"/>
                </a:lnTo>
                <a:lnTo>
                  <a:pt x="194347" y="25460"/>
                </a:lnTo>
                <a:lnTo>
                  <a:pt x="199224" y="29089"/>
                </a:lnTo>
                <a:lnTo>
                  <a:pt x="203745" y="32779"/>
                </a:lnTo>
                <a:lnTo>
                  <a:pt x="208030" y="36508"/>
                </a:lnTo>
                <a:lnTo>
                  <a:pt x="212156" y="41535"/>
                </a:lnTo>
                <a:lnTo>
                  <a:pt x="216177" y="47426"/>
                </a:lnTo>
                <a:lnTo>
                  <a:pt x="220127" y="53893"/>
                </a:lnTo>
                <a:lnTo>
                  <a:pt x="224031" y="60744"/>
                </a:lnTo>
                <a:lnTo>
                  <a:pt x="231755" y="75131"/>
                </a:lnTo>
                <a:lnTo>
                  <a:pt x="234323" y="82523"/>
                </a:lnTo>
                <a:lnTo>
                  <a:pt x="236035" y="89991"/>
                </a:lnTo>
                <a:lnTo>
                  <a:pt x="237176" y="97510"/>
                </a:lnTo>
                <a:lnTo>
                  <a:pt x="236667" y="106332"/>
                </a:lnTo>
                <a:lnTo>
                  <a:pt x="235058" y="116024"/>
                </a:lnTo>
                <a:lnTo>
                  <a:pt x="229882" y="139493"/>
                </a:lnTo>
                <a:lnTo>
                  <a:pt x="223349" y="171090"/>
                </a:lnTo>
                <a:lnTo>
                  <a:pt x="218559" y="187136"/>
                </a:lnTo>
                <a:lnTo>
                  <a:pt x="212825" y="202913"/>
                </a:lnTo>
                <a:lnTo>
                  <a:pt x="206463" y="218511"/>
                </a:lnTo>
                <a:lnTo>
                  <a:pt x="199682" y="232720"/>
                </a:lnTo>
                <a:lnTo>
                  <a:pt x="192621" y="246003"/>
                </a:lnTo>
                <a:lnTo>
                  <a:pt x="179272" y="269651"/>
                </a:lnTo>
                <a:lnTo>
                  <a:pt x="169105" y="288628"/>
                </a:lnTo>
                <a:lnTo>
                  <a:pt x="162076" y="299784"/>
                </a:lnTo>
                <a:lnTo>
                  <a:pt x="153580" y="312302"/>
                </a:lnTo>
                <a:lnTo>
                  <a:pt x="144106" y="325727"/>
                </a:lnTo>
                <a:lnTo>
                  <a:pt x="133980" y="337217"/>
                </a:lnTo>
                <a:lnTo>
                  <a:pt x="123420" y="347417"/>
                </a:lnTo>
                <a:lnTo>
                  <a:pt x="112569" y="356757"/>
                </a:lnTo>
                <a:lnTo>
                  <a:pt x="102795" y="365524"/>
                </a:lnTo>
                <a:lnTo>
                  <a:pt x="85163" y="382038"/>
                </a:lnTo>
                <a:lnTo>
                  <a:pt x="78175" y="387458"/>
                </a:lnTo>
                <a:lnTo>
                  <a:pt x="72246" y="391071"/>
                </a:lnTo>
                <a:lnTo>
                  <a:pt x="67024" y="393480"/>
                </a:lnTo>
                <a:lnTo>
                  <a:pt x="62272" y="395086"/>
                </a:lnTo>
                <a:lnTo>
                  <a:pt x="57834" y="396156"/>
                </a:lnTo>
                <a:lnTo>
                  <a:pt x="53605" y="396870"/>
                </a:lnTo>
                <a:lnTo>
                  <a:pt x="49517" y="397346"/>
                </a:lnTo>
                <a:lnTo>
                  <a:pt x="45521" y="397663"/>
                </a:lnTo>
                <a:lnTo>
                  <a:pt x="41587" y="397875"/>
                </a:lnTo>
                <a:lnTo>
                  <a:pt x="30442" y="398109"/>
                </a:lnTo>
                <a:lnTo>
                  <a:pt x="23914" y="398172"/>
                </a:lnTo>
                <a:lnTo>
                  <a:pt x="19563" y="396944"/>
                </a:lnTo>
                <a:lnTo>
                  <a:pt x="16661" y="394855"/>
                </a:lnTo>
                <a:lnTo>
                  <a:pt x="9191" y="385847"/>
                </a:lnTo>
                <a:lnTo>
                  <a:pt x="5937" y="382377"/>
                </a:lnTo>
                <a:lnTo>
                  <a:pt x="3767" y="377524"/>
                </a:lnTo>
                <a:lnTo>
                  <a:pt x="1357" y="365358"/>
                </a:lnTo>
                <a:lnTo>
                  <a:pt x="714" y="358558"/>
                </a:lnTo>
                <a:lnTo>
                  <a:pt x="286" y="351484"/>
                </a:lnTo>
                <a:lnTo>
                  <a:pt x="0" y="344229"/>
                </a:lnTo>
                <a:lnTo>
                  <a:pt x="1080" y="338122"/>
                </a:lnTo>
                <a:lnTo>
                  <a:pt x="5666" y="327949"/>
                </a:lnTo>
                <a:lnTo>
                  <a:pt x="11937" y="319195"/>
                </a:lnTo>
                <a:lnTo>
                  <a:pt x="18958" y="311071"/>
                </a:lnTo>
                <a:lnTo>
                  <a:pt x="26312" y="303227"/>
                </a:lnTo>
                <a:lnTo>
                  <a:pt x="31321" y="299357"/>
                </a:lnTo>
                <a:lnTo>
                  <a:pt x="37200" y="295507"/>
                </a:lnTo>
                <a:lnTo>
                  <a:pt x="43660" y="291671"/>
                </a:lnTo>
                <a:lnTo>
                  <a:pt x="49236" y="287843"/>
                </a:lnTo>
                <a:lnTo>
                  <a:pt x="54223" y="284021"/>
                </a:lnTo>
                <a:lnTo>
                  <a:pt x="58818" y="280203"/>
                </a:lnTo>
                <a:lnTo>
                  <a:pt x="64421" y="277658"/>
                </a:lnTo>
                <a:lnTo>
                  <a:pt x="70697" y="275961"/>
                </a:lnTo>
                <a:lnTo>
                  <a:pt x="77421" y="274830"/>
                </a:lnTo>
                <a:lnTo>
                  <a:pt x="83174" y="274076"/>
                </a:lnTo>
                <a:lnTo>
                  <a:pt x="88279" y="273573"/>
                </a:lnTo>
                <a:lnTo>
                  <a:pt x="92951" y="273238"/>
                </a:lnTo>
                <a:lnTo>
                  <a:pt x="98607" y="273014"/>
                </a:lnTo>
                <a:lnTo>
                  <a:pt x="111665" y="272766"/>
                </a:lnTo>
                <a:lnTo>
                  <a:pt x="118703" y="273970"/>
                </a:lnTo>
                <a:lnTo>
                  <a:pt x="125935" y="276042"/>
                </a:lnTo>
                <a:lnTo>
                  <a:pt x="133296" y="278694"/>
                </a:lnTo>
                <a:lnTo>
                  <a:pt x="139473" y="280462"/>
                </a:lnTo>
                <a:lnTo>
                  <a:pt x="144862" y="281640"/>
                </a:lnTo>
                <a:lnTo>
                  <a:pt x="149724" y="282426"/>
                </a:lnTo>
                <a:lnTo>
                  <a:pt x="155506" y="284220"/>
                </a:lnTo>
                <a:lnTo>
                  <a:pt x="161900" y="286686"/>
                </a:lnTo>
                <a:lnTo>
                  <a:pt x="168703" y="289600"/>
                </a:lnTo>
                <a:lnTo>
                  <a:pt x="174508" y="292812"/>
                </a:lnTo>
                <a:lnTo>
                  <a:pt x="179648" y="296224"/>
                </a:lnTo>
                <a:lnTo>
                  <a:pt x="184345" y="299768"/>
                </a:lnTo>
                <a:lnTo>
                  <a:pt x="188746" y="304671"/>
                </a:lnTo>
                <a:lnTo>
                  <a:pt x="192950" y="310480"/>
                </a:lnTo>
                <a:lnTo>
                  <a:pt x="197023" y="316893"/>
                </a:lnTo>
                <a:lnTo>
                  <a:pt x="201008" y="322438"/>
                </a:lnTo>
                <a:lnTo>
                  <a:pt x="204935" y="327404"/>
                </a:lnTo>
                <a:lnTo>
                  <a:pt x="208823" y="331985"/>
                </a:lnTo>
                <a:lnTo>
                  <a:pt x="212685" y="336309"/>
                </a:lnTo>
                <a:lnTo>
                  <a:pt x="220362" y="344501"/>
                </a:lnTo>
                <a:lnTo>
                  <a:pt x="222918" y="351003"/>
                </a:lnTo>
                <a:lnTo>
                  <a:pt x="224621" y="359148"/>
                </a:lnTo>
                <a:lnTo>
                  <a:pt x="225757" y="368388"/>
                </a:lnTo>
                <a:lnTo>
                  <a:pt x="227784" y="375818"/>
                </a:lnTo>
                <a:lnTo>
                  <a:pt x="233424" y="387460"/>
                </a:lnTo>
                <a:lnTo>
                  <a:pt x="237671" y="395086"/>
                </a:lnTo>
                <a:lnTo>
                  <a:pt x="238664" y="403644"/>
                </a:lnTo>
                <a:lnTo>
                  <a:pt x="239458" y="42115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71"/>
          <p:cNvSpPr/>
          <p:nvPr/>
        </p:nvSpPr>
        <p:spPr bwMode="auto">
          <a:xfrm>
            <a:off x="5772150" y="3086100"/>
            <a:ext cx="217171" cy="11291"/>
          </a:xfrm>
          <a:custGeom>
            <a:avLst/>
            <a:gdLst/>
            <a:ahLst/>
            <a:cxnLst/>
            <a:rect l="0" t="0" r="0" b="0"/>
            <a:pathLst>
              <a:path w="217171" h="11291">
                <a:moveTo>
                  <a:pt x="0" y="0"/>
                </a:moveTo>
                <a:lnTo>
                  <a:pt x="12135" y="6067"/>
                </a:lnTo>
                <a:lnTo>
                  <a:pt x="16980" y="7855"/>
                </a:lnTo>
                <a:lnTo>
                  <a:pt x="21480" y="9046"/>
                </a:lnTo>
                <a:lnTo>
                  <a:pt x="25750" y="9841"/>
                </a:lnTo>
                <a:lnTo>
                  <a:pt x="29866" y="10370"/>
                </a:lnTo>
                <a:lnTo>
                  <a:pt x="33881" y="10723"/>
                </a:lnTo>
                <a:lnTo>
                  <a:pt x="37827" y="10959"/>
                </a:lnTo>
                <a:lnTo>
                  <a:pt x="45598" y="11220"/>
                </a:lnTo>
                <a:lnTo>
                  <a:pt x="49449" y="11290"/>
                </a:lnTo>
                <a:lnTo>
                  <a:pt x="60906" y="10067"/>
                </a:lnTo>
                <a:lnTo>
                  <a:pt x="97342" y="5320"/>
                </a:lnTo>
                <a:lnTo>
                  <a:pt x="115695" y="3547"/>
                </a:lnTo>
                <a:lnTo>
                  <a:pt x="133010" y="2364"/>
                </a:lnTo>
                <a:lnTo>
                  <a:pt x="21717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72"/>
          <p:cNvSpPr/>
          <p:nvPr/>
        </p:nvSpPr>
        <p:spPr bwMode="auto">
          <a:xfrm>
            <a:off x="5806440" y="3177539"/>
            <a:ext cx="171451" cy="11419"/>
          </a:xfrm>
          <a:custGeom>
            <a:avLst/>
            <a:gdLst/>
            <a:ahLst/>
            <a:cxnLst/>
            <a:rect l="0" t="0" r="0" b="0"/>
            <a:pathLst>
              <a:path w="171451" h="11419">
                <a:moveTo>
                  <a:pt x="0" y="0"/>
                </a:moveTo>
                <a:lnTo>
                  <a:pt x="0" y="9842"/>
                </a:lnTo>
                <a:lnTo>
                  <a:pt x="1269" y="10371"/>
                </a:lnTo>
                <a:lnTo>
                  <a:pt x="3386" y="10724"/>
                </a:lnTo>
                <a:lnTo>
                  <a:pt x="6067" y="10960"/>
                </a:lnTo>
                <a:lnTo>
                  <a:pt x="9125" y="11117"/>
                </a:lnTo>
                <a:lnTo>
                  <a:pt x="15908" y="11291"/>
                </a:lnTo>
                <a:lnTo>
                  <a:pt x="44226" y="11418"/>
                </a:lnTo>
                <a:lnTo>
                  <a:pt x="57424" y="10152"/>
                </a:lnTo>
                <a:lnTo>
                  <a:pt x="75112" y="8039"/>
                </a:ln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73"/>
          <p:cNvSpPr/>
          <p:nvPr/>
        </p:nvSpPr>
        <p:spPr bwMode="auto">
          <a:xfrm>
            <a:off x="6024097" y="2937509"/>
            <a:ext cx="239543" cy="205684"/>
          </a:xfrm>
          <a:custGeom>
            <a:avLst/>
            <a:gdLst/>
            <a:ahLst/>
            <a:cxnLst/>
            <a:rect l="0" t="0" r="0" b="0"/>
            <a:pathLst>
              <a:path w="239543" h="205684">
                <a:moveTo>
                  <a:pt x="45232" y="0"/>
                </a:moveTo>
                <a:lnTo>
                  <a:pt x="51300" y="6068"/>
                </a:lnTo>
                <a:lnTo>
                  <a:pt x="53088" y="9126"/>
                </a:lnTo>
                <a:lnTo>
                  <a:pt x="54279" y="12434"/>
                </a:lnTo>
                <a:lnTo>
                  <a:pt x="55074" y="15910"/>
                </a:lnTo>
                <a:lnTo>
                  <a:pt x="55603" y="20767"/>
                </a:lnTo>
                <a:lnTo>
                  <a:pt x="55957" y="26545"/>
                </a:lnTo>
                <a:lnTo>
                  <a:pt x="56348" y="38468"/>
                </a:lnTo>
                <a:lnTo>
                  <a:pt x="56600" y="56471"/>
                </a:lnTo>
                <a:lnTo>
                  <a:pt x="56650" y="72256"/>
                </a:lnTo>
                <a:lnTo>
                  <a:pt x="55385" y="76111"/>
                </a:lnTo>
                <a:lnTo>
                  <a:pt x="53271" y="79951"/>
                </a:lnTo>
                <a:lnTo>
                  <a:pt x="50591" y="83781"/>
                </a:lnTo>
                <a:lnTo>
                  <a:pt x="48805" y="87604"/>
                </a:lnTo>
                <a:lnTo>
                  <a:pt x="47614" y="91423"/>
                </a:lnTo>
                <a:lnTo>
                  <a:pt x="46820" y="95239"/>
                </a:lnTo>
                <a:lnTo>
                  <a:pt x="45021" y="100323"/>
                </a:lnTo>
                <a:lnTo>
                  <a:pt x="42552" y="106252"/>
                </a:lnTo>
                <a:lnTo>
                  <a:pt x="39635" y="112745"/>
                </a:lnTo>
                <a:lnTo>
                  <a:pt x="37691" y="118343"/>
                </a:lnTo>
                <a:lnTo>
                  <a:pt x="36395" y="123346"/>
                </a:lnTo>
                <a:lnTo>
                  <a:pt x="35531" y="127951"/>
                </a:lnTo>
                <a:lnTo>
                  <a:pt x="33685" y="132291"/>
                </a:lnTo>
                <a:lnTo>
                  <a:pt x="31184" y="136454"/>
                </a:lnTo>
                <a:lnTo>
                  <a:pt x="28247" y="140499"/>
                </a:lnTo>
                <a:lnTo>
                  <a:pt x="25019" y="144466"/>
                </a:lnTo>
                <a:lnTo>
                  <a:pt x="21597" y="148381"/>
                </a:lnTo>
                <a:lnTo>
                  <a:pt x="18045" y="152261"/>
                </a:lnTo>
                <a:lnTo>
                  <a:pt x="15678" y="156118"/>
                </a:lnTo>
                <a:lnTo>
                  <a:pt x="14099" y="159958"/>
                </a:lnTo>
                <a:lnTo>
                  <a:pt x="11566" y="169180"/>
                </a:lnTo>
                <a:lnTo>
                  <a:pt x="7833" y="173828"/>
                </a:lnTo>
                <a:lnTo>
                  <a:pt x="5059" y="176846"/>
                </a:lnTo>
                <a:lnTo>
                  <a:pt x="3211" y="180127"/>
                </a:lnTo>
                <a:lnTo>
                  <a:pt x="1978" y="183585"/>
                </a:lnTo>
                <a:lnTo>
                  <a:pt x="1156" y="187160"/>
                </a:lnTo>
                <a:lnTo>
                  <a:pt x="608" y="190814"/>
                </a:lnTo>
                <a:lnTo>
                  <a:pt x="243" y="194519"/>
                </a:lnTo>
                <a:lnTo>
                  <a:pt x="0" y="198260"/>
                </a:lnTo>
                <a:lnTo>
                  <a:pt x="1107" y="200753"/>
                </a:lnTo>
                <a:lnTo>
                  <a:pt x="3116" y="202416"/>
                </a:lnTo>
                <a:lnTo>
                  <a:pt x="5724" y="203524"/>
                </a:lnTo>
                <a:lnTo>
                  <a:pt x="12010" y="204755"/>
                </a:lnTo>
                <a:lnTo>
                  <a:pt x="20325" y="205546"/>
                </a:lnTo>
                <a:lnTo>
                  <a:pt x="28236" y="205654"/>
                </a:lnTo>
                <a:lnTo>
                  <a:pt x="33901" y="205683"/>
                </a:lnTo>
                <a:lnTo>
                  <a:pt x="44028" y="204432"/>
                </a:lnTo>
                <a:lnTo>
                  <a:pt x="57130" y="202328"/>
                </a:lnTo>
                <a:lnTo>
                  <a:pt x="72214" y="199656"/>
                </a:lnTo>
                <a:lnTo>
                  <a:pt x="87350" y="196604"/>
                </a:lnTo>
                <a:lnTo>
                  <a:pt x="117715" y="189826"/>
                </a:lnTo>
                <a:lnTo>
                  <a:pt x="130384" y="187511"/>
                </a:lnTo>
                <a:lnTo>
                  <a:pt x="141370" y="185967"/>
                </a:lnTo>
                <a:lnTo>
                  <a:pt x="151234" y="184939"/>
                </a:lnTo>
                <a:lnTo>
                  <a:pt x="159081" y="184253"/>
                </a:lnTo>
                <a:lnTo>
                  <a:pt x="165581" y="183795"/>
                </a:lnTo>
                <a:lnTo>
                  <a:pt x="171185" y="183490"/>
                </a:lnTo>
                <a:lnTo>
                  <a:pt x="184185" y="183151"/>
                </a:lnTo>
                <a:lnTo>
                  <a:pt x="239542" y="1828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74"/>
          <p:cNvSpPr/>
          <p:nvPr/>
        </p:nvSpPr>
        <p:spPr bwMode="auto">
          <a:xfrm>
            <a:off x="6149339" y="2948939"/>
            <a:ext cx="44971" cy="377191"/>
          </a:xfrm>
          <a:custGeom>
            <a:avLst/>
            <a:gdLst/>
            <a:ahLst/>
            <a:cxnLst/>
            <a:rect l="0" t="0" r="0" b="0"/>
            <a:pathLst>
              <a:path w="44971" h="377191">
                <a:moveTo>
                  <a:pt x="0" y="0"/>
                </a:moveTo>
                <a:lnTo>
                  <a:pt x="0" y="12136"/>
                </a:lnTo>
                <a:lnTo>
                  <a:pt x="1271" y="18251"/>
                </a:lnTo>
                <a:lnTo>
                  <a:pt x="3387" y="24868"/>
                </a:lnTo>
                <a:lnTo>
                  <a:pt x="6069" y="31818"/>
                </a:lnTo>
                <a:lnTo>
                  <a:pt x="7856" y="38992"/>
                </a:lnTo>
                <a:lnTo>
                  <a:pt x="9047" y="46315"/>
                </a:lnTo>
                <a:lnTo>
                  <a:pt x="9842" y="53737"/>
                </a:lnTo>
                <a:lnTo>
                  <a:pt x="10371" y="61225"/>
                </a:lnTo>
                <a:lnTo>
                  <a:pt x="10724" y="68757"/>
                </a:lnTo>
                <a:lnTo>
                  <a:pt x="11221" y="88106"/>
                </a:lnTo>
                <a:lnTo>
                  <a:pt x="11418" y="130051"/>
                </a:lnTo>
                <a:lnTo>
                  <a:pt x="13962" y="151471"/>
                </a:lnTo>
                <a:lnTo>
                  <a:pt x="40027" y="328211"/>
                </a:lnTo>
                <a:lnTo>
                  <a:pt x="44970" y="370490"/>
                </a:lnTo>
                <a:lnTo>
                  <a:pt x="43951" y="372723"/>
                </a:lnTo>
                <a:lnTo>
                  <a:pt x="42001" y="374212"/>
                </a:lnTo>
                <a:lnTo>
                  <a:pt x="34290" y="3771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75"/>
          <p:cNvSpPr/>
          <p:nvPr/>
        </p:nvSpPr>
        <p:spPr bwMode="auto">
          <a:xfrm>
            <a:off x="4720590" y="3714750"/>
            <a:ext cx="223747" cy="617123"/>
          </a:xfrm>
          <a:custGeom>
            <a:avLst/>
            <a:gdLst/>
            <a:ahLst/>
            <a:cxnLst/>
            <a:rect l="0" t="0" r="0" b="0"/>
            <a:pathLst>
              <a:path w="223747" h="617123">
                <a:moveTo>
                  <a:pt x="0" y="0"/>
                </a:moveTo>
                <a:lnTo>
                  <a:pt x="17027" y="17026"/>
                </a:lnTo>
                <a:lnTo>
                  <a:pt x="18971" y="20241"/>
                </a:lnTo>
                <a:lnTo>
                  <a:pt x="25478" y="37912"/>
                </a:lnTo>
                <a:lnTo>
                  <a:pt x="30373" y="49869"/>
                </a:lnTo>
                <a:lnTo>
                  <a:pt x="33129" y="63741"/>
                </a:lnTo>
                <a:lnTo>
                  <a:pt x="34060" y="79806"/>
                </a:lnTo>
                <a:lnTo>
                  <a:pt x="34187" y="92619"/>
                </a:lnTo>
                <a:lnTo>
                  <a:pt x="34286" y="161943"/>
                </a:lnTo>
                <a:lnTo>
                  <a:pt x="35557" y="166382"/>
                </a:lnTo>
                <a:lnTo>
                  <a:pt x="42144" y="178697"/>
                </a:lnTo>
                <a:lnTo>
                  <a:pt x="45248" y="192003"/>
                </a:lnTo>
                <a:lnTo>
                  <a:pt x="51648" y="199694"/>
                </a:lnTo>
                <a:lnTo>
                  <a:pt x="58091" y="206439"/>
                </a:lnTo>
                <a:lnTo>
                  <a:pt x="66508" y="215050"/>
                </a:lnTo>
                <a:lnTo>
                  <a:pt x="68468" y="215756"/>
                </a:lnTo>
                <a:lnTo>
                  <a:pt x="74034" y="216542"/>
                </a:lnTo>
                <a:lnTo>
                  <a:pt x="80740" y="216891"/>
                </a:lnTo>
                <a:lnTo>
                  <a:pt x="84307" y="216984"/>
                </a:lnTo>
                <a:lnTo>
                  <a:pt x="87954" y="215775"/>
                </a:lnTo>
                <a:lnTo>
                  <a:pt x="91656" y="213700"/>
                </a:lnTo>
                <a:lnTo>
                  <a:pt x="100654" y="207312"/>
                </a:lnTo>
                <a:lnTo>
                  <a:pt x="105272" y="203052"/>
                </a:lnTo>
                <a:lnTo>
                  <a:pt x="108281" y="200138"/>
                </a:lnTo>
                <a:lnTo>
                  <a:pt x="115011" y="183353"/>
                </a:lnTo>
                <a:lnTo>
                  <a:pt x="123506" y="155150"/>
                </a:lnTo>
                <a:lnTo>
                  <a:pt x="135748" y="112982"/>
                </a:lnTo>
                <a:lnTo>
                  <a:pt x="140028" y="96911"/>
                </a:lnTo>
                <a:lnTo>
                  <a:pt x="142882" y="84927"/>
                </a:lnTo>
                <a:lnTo>
                  <a:pt x="146053" y="68225"/>
                </a:lnTo>
                <a:lnTo>
                  <a:pt x="147838" y="51682"/>
                </a:lnTo>
                <a:lnTo>
                  <a:pt x="148441" y="34714"/>
                </a:lnTo>
                <a:lnTo>
                  <a:pt x="148589" y="11961"/>
                </a:lnTo>
                <a:lnTo>
                  <a:pt x="154657" y="17655"/>
                </a:lnTo>
                <a:lnTo>
                  <a:pt x="158431" y="21317"/>
                </a:lnTo>
                <a:lnTo>
                  <a:pt x="159314" y="25561"/>
                </a:lnTo>
                <a:lnTo>
                  <a:pt x="159549" y="28470"/>
                </a:lnTo>
                <a:lnTo>
                  <a:pt x="165948" y="44701"/>
                </a:lnTo>
                <a:lnTo>
                  <a:pt x="169004" y="55004"/>
                </a:lnTo>
                <a:lnTo>
                  <a:pt x="169820" y="59529"/>
                </a:lnTo>
                <a:lnTo>
                  <a:pt x="174112" y="67943"/>
                </a:lnTo>
                <a:lnTo>
                  <a:pt x="177034" y="71965"/>
                </a:lnTo>
                <a:lnTo>
                  <a:pt x="180282" y="79821"/>
                </a:lnTo>
                <a:lnTo>
                  <a:pt x="181725" y="88816"/>
                </a:lnTo>
                <a:lnTo>
                  <a:pt x="182366" y="101280"/>
                </a:lnTo>
                <a:lnTo>
                  <a:pt x="186038" y="115287"/>
                </a:lnTo>
                <a:lnTo>
                  <a:pt x="191903" y="132518"/>
                </a:lnTo>
                <a:lnTo>
                  <a:pt x="198743" y="157110"/>
                </a:lnTo>
                <a:lnTo>
                  <a:pt x="201075" y="170780"/>
                </a:lnTo>
                <a:lnTo>
                  <a:pt x="202630" y="184973"/>
                </a:lnTo>
                <a:lnTo>
                  <a:pt x="203667" y="199515"/>
                </a:lnTo>
                <a:lnTo>
                  <a:pt x="205627" y="211750"/>
                </a:lnTo>
                <a:lnTo>
                  <a:pt x="208205" y="222446"/>
                </a:lnTo>
                <a:lnTo>
                  <a:pt x="213185" y="241105"/>
                </a:lnTo>
                <a:lnTo>
                  <a:pt x="215399" y="257864"/>
                </a:lnTo>
                <a:lnTo>
                  <a:pt x="215989" y="267159"/>
                </a:lnTo>
                <a:lnTo>
                  <a:pt x="216383" y="277166"/>
                </a:lnTo>
                <a:lnTo>
                  <a:pt x="216936" y="306066"/>
                </a:lnTo>
                <a:lnTo>
                  <a:pt x="217124" y="338587"/>
                </a:lnTo>
                <a:lnTo>
                  <a:pt x="220536" y="357493"/>
                </a:lnTo>
                <a:lnTo>
                  <a:pt x="223224" y="367869"/>
                </a:lnTo>
                <a:lnTo>
                  <a:pt x="223746" y="377325"/>
                </a:lnTo>
                <a:lnTo>
                  <a:pt x="219682" y="406581"/>
                </a:lnTo>
                <a:lnTo>
                  <a:pt x="218845" y="420914"/>
                </a:lnTo>
                <a:lnTo>
                  <a:pt x="218286" y="436819"/>
                </a:lnTo>
                <a:lnTo>
                  <a:pt x="216644" y="452502"/>
                </a:lnTo>
                <a:lnTo>
                  <a:pt x="214279" y="468038"/>
                </a:lnTo>
                <a:lnTo>
                  <a:pt x="211432" y="483475"/>
                </a:lnTo>
                <a:lnTo>
                  <a:pt x="208265" y="496306"/>
                </a:lnTo>
                <a:lnTo>
                  <a:pt x="204883" y="507401"/>
                </a:lnTo>
                <a:lnTo>
                  <a:pt x="201359" y="517337"/>
                </a:lnTo>
                <a:lnTo>
                  <a:pt x="196469" y="527771"/>
                </a:lnTo>
                <a:lnTo>
                  <a:pt x="190669" y="538537"/>
                </a:lnTo>
                <a:lnTo>
                  <a:pt x="184262" y="549525"/>
                </a:lnTo>
                <a:lnTo>
                  <a:pt x="178722" y="558120"/>
                </a:lnTo>
                <a:lnTo>
                  <a:pt x="173758" y="565120"/>
                </a:lnTo>
                <a:lnTo>
                  <a:pt x="169178" y="571057"/>
                </a:lnTo>
                <a:lnTo>
                  <a:pt x="164855" y="575014"/>
                </a:lnTo>
                <a:lnTo>
                  <a:pt x="160703" y="577653"/>
                </a:lnTo>
                <a:lnTo>
                  <a:pt x="156666" y="579411"/>
                </a:lnTo>
                <a:lnTo>
                  <a:pt x="152704" y="581854"/>
                </a:lnTo>
                <a:lnTo>
                  <a:pt x="148792" y="584753"/>
                </a:lnTo>
                <a:lnTo>
                  <a:pt x="144915" y="587955"/>
                </a:lnTo>
                <a:lnTo>
                  <a:pt x="139790" y="592630"/>
                </a:lnTo>
                <a:lnTo>
                  <a:pt x="127322" y="604597"/>
                </a:lnTo>
                <a:lnTo>
                  <a:pt x="120441" y="608805"/>
                </a:lnTo>
                <a:lnTo>
                  <a:pt x="113314" y="611610"/>
                </a:lnTo>
                <a:lnTo>
                  <a:pt x="106022" y="613479"/>
                </a:lnTo>
                <a:lnTo>
                  <a:pt x="99891" y="614726"/>
                </a:lnTo>
                <a:lnTo>
                  <a:pt x="94534" y="615557"/>
                </a:lnTo>
                <a:lnTo>
                  <a:pt x="89693" y="616111"/>
                </a:lnTo>
                <a:lnTo>
                  <a:pt x="85195" y="616480"/>
                </a:lnTo>
                <a:lnTo>
                  <a:pt x="80926" y="616727"/>
                </a:lnTo>
                <a:lnTo>
                  <a:pt x="76811" y="616891"/>
                </a:lnTo>
                <a:lnTo>
                  <a:pt x="58883" y="617122"/>
                </a:lnTo>
                <a:lnTo>
                  <a:pt x="53225" y="615885"/>
                </a:lnTo>
                <a:lnTo>
                  <a:pt x="48183" y="613790"/>
                </a:lnTo>
                <a:lnTo>
                  <a:pt x="43552" y="611123"/>
                </a:lnTo>
                <a:lnTo>
                  <a:pt x="39195" y="609345"/>
                </a:lnTo>
                <a:lnTo>
                  <a:pt x="35020" y="608160"/>
                </a:lnTo>
                <a:lnTo>
                  <a:pt x="30966" y="607369"/>
                </a:lnTo>
                <a:lnTo>
                  <a:pt x="28264" y="605573"/>
                </a:lnTo>
                <a:lnTo>
                  <a:pt x="11430" y="5829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76"/>
          <p:cNvSpPr/>
          <p:nvPr/>
        </p:nvSpPr>
        <p:spPr bwMode="auto">
          <a:xfrm>
            <a:off x="5029200" y="3819679"/>
            <a:ext cx="240030" cy="20801"/>
          </a:xfrm>
          <a:custGeom>
            <a:avLst/>
            <a:gdLst/>
            <a:ahLst/>
            <a:cxnLst/>
            <a:rect l="0" t="0" r="0" b="0"/>
            <a:pathLst>
              <a:path w="240030" h="20801">
                <a:moveTo>
                  <a:pt x="0" y="20800"/>
                </a:moveTo>
                <a:lnTo>
                  <a:pt x="70763" y="20800"/>
                </a:lnTo>
                <a:lnTo>
                  <a:pt x="81465" y="19530"/>
                </a:lnTo>
                <a:lnTo>
                  <a:pt x="92410" y="17414"/>
                </a:lnTo>
                <a:lnTo>
                  <a:pt x="103516" y="14733"/>
                </a:lnTo>
                <a:lnTo>
                  <a:pt x="119811" y="11675"/>
                </a:lnTo>
                <a:lnTo>
                  <a:pt x="161622" y="4892"/>
                </a:lnTo>
                <a:lnTo>
                  <a:pt x="177598" y="2574"/>
                </a:lnTo>
                <a:lnTo>
                  <a:pt x="189519" y="1030"/>
                </a:lnTo>
                <a:lnTo>
                  <a:pt x="198735" y="0"/>
                </a:lnTo>
                <a:lnTo>
                  <a:pt x="206150" y="583"/>
                </a:lnTo>
                <a:lnTo>
                  <a:pt x="212364" y="2242"/>
                </a:lnTo>
                <a:lnTo>
                  <a:pt x="217776" y="4618"/>
                </a:lnTo>
                <a:lnTo>
                  <a:pt x="222654" y="6202"/>
                </a:lnTo>
                <a:lnTo>
                  <a:pt x="227176" y="7258"/>
                </a:lnTo>
                <a:lnTo>
                  <a:pt x="240029" y="937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77"/>
          <p:cNvSpPr/>
          <p:nvPr/>
        </p:nvSpPr>
        <p:spPr bwMode="auto">
          <a:xfrm>
            <a:off x="5133658" y="3703320"/>
            <a:ext cx="66993" cy="297181"/>
          </a:xfrm>
          <a:custGeom>
            <a:avLst/>
            <a:gdLst/>
            <a:ahLst/>
            <a:cxnLst/>
            <a:rect l="0" t="0" r="0" b="0"/>
            <a:pathLst>
              <a:path w="66993" h="297181">
                <a:moveTo>
                  <a:pt x="9842" y="0"/>
                </a:moveTo>
                <a:lnTo>
                  <a:pt x="3774" y="12135"/>
                </a:lnTo>
                <a:lnTo>
                  <a:pt x="1986" y="16980"/>
                </a:lnTo>
                <a:lnTo>
                  <a:pt x="0" y="25750"/>
                </a:lnTo>
                <a:lnTo>
                  <a:pt x="741" y="31136"/>
                </a:lnTo>
                <a:lnTo>
                  <a:pt x="2504" y="37267"/>
                </a:lnTo>
                <a:lnTo>
                  <a:pt x="4950" y="43895"/>
                </a:lnTo>
                <a:lnTo>
                  <a:pt x="6580" y="52123"/>
                </a:lnTo>
                <a:lnTo>
                  <a:pt x="7668" y="61419"/>
                </a:lnTo>
                <a:lnTo>
                  <a:pt x="8875" y="79367"/>
                </a:lnTo>
                <a:lnTo>
                  <a:pt x="9412" y="91577"/>
                </a:lnTo>
                <a:lnTo>
                  <a:pt x="12095" y="101691"/>
                </a:lnTo>
                <a:lnTo>
                  <a:pt x="16424" y="114784"/>
                </a:lnTo>
                <a:lnTo>
                  <a:pt x="21850" y="129863"/>
                </a:lnTo>
                <a:lnTo>
                  <a:pt x="25467" y="141185"/>
                </a:lnTo>
                <a:lnTo>
                  <a:pt x="27879" y="150003"/>
                </a:lnTo>
                <a:lnTo>
                  <a:pt x="31828" y="166998"/>
                </a:lnTo>
                <a:lnTo>
                  <a:pt x="37817" y="191484"/>
                </a:lnTo>
                <a:lnTo>
                  <a:pt x="41192" y="202586"/>
                </a:lnTo>
                <a:lnTo>
                  <a:pt x="44711" y="212527"/>
                </a:lnTo>
                <a:lnTo>
                  <a:pt x="48328" y="221695"/>
                </a:lnTo>
                <a:lnTo>
                  <a:pt x="50739" y="229076"/>
                </a:lnTo>
                <a:lnTo>
                  <a:pt x="52347" y="235267"/>
                </a:lnTo>
                <a:lnTo>
                  <a:pt x="53418" y="240665"/>
                </a:lnTo>
                <a:lnTo>
                  <a:pt x="55403" y="246803"/>
                </a:lnTo>
                <a:lnTo>
                  <a:pt x="57996" y="253435"/>
                </a:lnTo>
                <a:lnTo>
                  <a:pt x="65214" y="270194"/>
                </a:lnTo>
                <a:lnTo>
                  <a:pt x="66465" y="279165"/>
                </a:lnTo>
                <a:lnTo>
                  <a:pt x="66757" y="282823"/>
                </a:lnTo>
                <a:lnTo>
                  <a:pt x="66992" y="2971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78"/>
          <p:cNvSpPr/>
          <p:nvPr/>
        </p:nvSpPr>
        <p:spPr bwMode="auto">
          <a:xfrm>
            <a:off x="5372100" y="3612505"/>
            <a:ext cx="239856" cy="342275"/>
          </a:xfrm>
          <a:custGeom>
            <a:avLst/>
            <a:gdLst/>
            <a:ahLst/>
            <a:cxnLst/>
            <a:rect l="0" t="0" r="0" b="0"/>
            <a:pathLst>
              <a:path w="239856" h="342275">
                <a:moveTo>
                  <a:pt x="0" y="45095"/>
                </a:moveTo>
                <a:lnTo>
                  <a:pt x="15908" y="29186"/>
                </a:lnTo>
                <a:lnTo>
                  <a:pt x="19496" y="26868"/>
                </a:lnTo>
                <a:lnTo>
                  <a:pt x="26867" y="24294"/>
                </a:lnTo>
                <a:lnTo>
                  <a:pt x="50294" y="16777"/>
                </a:lnTo>
                <a:lnTo>
                  <a:pt x="81365" y="6506"/>
                </a:lnTo>
                <a:lnTo>
                  <a:pt x="91073" y="4129"/>
                </a:lnTo>
                <a:lnTo>
                  <a:pt x="100085" y="2544"/>
                </a:lnTo>
                <a:lnTo>
                  <a:pt x="108633" y="1487"/>
                </a:lnTo>
                <a:lnTo>
                  <a:pt x="115602" y="783"/>
                </a:lnTo>
                <a:lnTo>
                  <a:pt x="121518" y="314"/>
                </a:lnTo>
                <a:lnTo>
                  <a:pt x="126732" y="0"/>
                </a:lnTo>
                <a:lnTo>
                  <a:pt x="131478" y="1062"/>
                </a:lnTo>
                <a:lnTo>
                  <a:pt x="135912" y="3039"/>
                </a:lnTo>
                <a:lnTo>
                  <a:pt x="146085" y="9271"/>
                </a:lnTo>
                <a:lnTo>
                  <a:pt x="150864" y="13510"/>
                </a:lnTo>
                <a:lnTo>
                  <a:pt x="153916" y="16418"/>
                </a:lnTo>
                <a:lnTo>
                  <a:pt x="154680" y="20897"/>
                </a:lnTo>
                <a:lnTo>
                  <a:pt x="153920" y="26423"/>
                </a:lnTo>
                <a:lnTo>
                  <a:pt x="152143" y="32646"/>
                </a:lnTo>
                <a:lnTo>
                  <a:pt x="150169" y="42949"/>
                </a:lnTo>
                <a:lnTo>
                  <a:pt x="149643" y="47474"/>
                </a:lnTo>
                <a:lnTo>
                  <a:pt x="148021" y="53031"/>
                </a:lnTo>
                <a:lnTo>
                  <a:pt x="145671" y="59275"/>
                </a:lnTo>
                <a:lnTo>
                  <a:pt x="142834" y="65978"/>
                </a:lnTo>
                <a:lnTo>
                  <a:pt x="139672" y="72987"/>
                </a:lnTo>
                <a:lnTo>
                  <a:pt x="132773" y="87548"/>
                </a:lnTo>
                <a:lnTo>
                  <a:pt x="127885" y="94986"/>
                </a:lnTo>
                <a:lnTo>
                  <a:pt x="122087" y="102486"/>
                </a:lnTo>
                <a:lnTo>
                  <a:pt x="115681" y="110025"/>
                </a:lnTo>
                <a:lnTo>
                  <a:pt x="108870" y="117592"/>
                </a:lnTo>
                <a:lnTo>
                  <a:pt x="94530" y="132772"/>
                </a:lnTo>
                <a:lnTo>
                  <a:pt x="87150" y="141646"/>
                </a:lnTo>
                <a:lnTo>
                  <a:pt x="79690" y="151373"/>
                </a:lnTo>
                <a:lnTo>
                  <a:pt x="72176" y="161666"/>
                </a:lnTo>
                <a:lnTo>
                  <a:pt x="65897" y="168529"/>
                </a:lnTo>
                <a:lnTo>
                  <a:pt x="60441" y="173104"/>
                </a:lnTo>
                <a:lnTo>
                  <a:pt x="55534" y="176154"/>
                </a:lnTo>
                <a:lnTo>
                  <a:pt x="49723" y="179458"/>
                </a:lnTo>
                <a:lnTo>
                  <a:pt x="36492" y="186515"/>
                </a:lnTo>
                <a:lnTo>
                  <a:pt x="33218" y="188905"/>
                </a:lnTo>
                <a:lnTo>
                  <a:pt x="32305" y="190498"/>
                </a:lnTo>
                <a:lnTo>
                  <a:pt x="32967" y="191560"/>
                </a:lnTo>
                <a:lnTo>
                  <a:pt x="33408" y="190998"/>
                </a:lnTo>
                <a:lnTo>
                  <a:pt x="33898" y="186987"/>
                </a:lnTo>
                <a:lnTo>
                  <a:pt x="35298" y="184140"/>
                </a:lnTo>
                <a:lnTo>
                  <a:pt x="40241" y="177589"/>
                </a:lnTo>
                <a:lnTo>
                  <a:pt x="45877" y="174064"/>
                </a:lnTo>
                <a:lnTo>
                  <a:pt x="53445" y="170444"/>
                </a:lnTo>
                <a:lnTo>
                  <a:pt x="62300" y="166761"/>
                </a:lnTo>
                <a:lnTo>
                  <a:pt x="70743" y="163035"/>
                </a:lnTo>
                <a:lnTo>
                  <a:pt x="86898" y="155509"/>
                </a:lnTo>
                <a:lnTo>
                  <a:pt x="97302" y="151724"/>
                </a:lnTo>
                <a:lnTo>
                  <a:pt x="109318" y="147931"/>
                </a:lnTo>
                <a:lnTo>
                  <a:pt x="122408" y="144132"/>
                </a:lnTo>
                <a:lnTo>
                  <a:pt x="132405" y="141599"/>
                </a:lnTo>
                <a:lnTo>
                  <a:pt x="140340" y="139911"/>
                </a:lnTo>
                <a:lnTo>
                  <a:pt x="146900" y="138786"/>
                </a:lnTo>
                <a:lnTo>
                  <a:pt x="153813" y="138035"/>
                </a:lnTo>
                <a:lnTo>
                  <a:pt x="160962" y="137535"/>
                </a:lnTo>
                <a:lnTo>
                  <a:pt x="168268" y="137201"/>
                </a:lnTo>
                <a:lnTo>
                  <a:pt x="183159" y="136831"/>
                </a:lnTo>
                <a:lnTo>
                  <a:pt x="190686" y="136732"/>
                </a:lnTo>
                <a:lnTo>
                  <a:pt x="198244" y="137936"/>
                </a:lnTo>
                <a:lnTo>
                  <a:pt x="205822" y="140009"/>
                </a:lnTo>
                <a:lnTo>
                  <a:pt x="213414" y="142661"/>
                </a:lnTo>
                <a:lnTo>
                  <a:pt x="218476" y="145698"/>
                </a:lnTo>
                <a:lnTo>
                  <a:pt x="221851" y="148994"/>
                </a:lnTo>
                <a:lnTo>
                  <a:pt x="226870" y="156042"/>
                </a:lnTo>
                <a:lnTo>
                  <a:pt x="233334" y="163408"/>
                </a:lnTo>
                <a:lnTo>
                  <a:pt x="235566" y="167150"/>
                </a:lnTo>
                <a:lnTo>
                  <a:pt x="238046" y="174695"/>
                </a:lnTo>
                <a:lnTo>
                  <a:pt x="239148" y="182281"/>
                </a:lnTo>
                <a:lnTo>
                  <a:pt x="239638" y="191157"/>
                </a:lnTo>
                <a:lnTo>
                  <a:pt x="239855" y="203568"/>
                </a:lnTo>
                <a:lnTo>
                  <a:pt x="238643" y="209163"/>
                </a:lnTo>
                <a:lnTo>
                  <a:pt x="233910" y="218767"/>
                </a:lnTo>
                <a:lnTo>
                  <a:pt x="227573" y="230656"/>
                </a:lnTo>
                <a:lnTo>
                  <a:pt x="224105" y="237382"/>
                </a:lnTo>
                <a:lnTo>
                  <a:pt x="217983" y="245676"/>
                </a:lnTo>
                <a:lnTo>
                  <a:pt x="210092" y="255016"/>
                </a:lnTo>
                <a:lnTo>
                  <a:pt x="193704" y="273013"/>
                </a:lnTo>
                <a:lnTo>
                  <a:pt x="182187" y="285245"/>
                </a:lnTo>
                <a:lnTo>
                  <a:pt x="176068" y="290285"/>
                </a:lnTo>
                <a:lnTo>
                  <a:pt x="169448" y="294915"/>
                </a:lnTo>
                <a:lnTo>
                  <a:pt x="162495" y="299271"/>
                </a:lnTo>
                <a:lnTo>
                  <a:pt x="156590" y="303446"/>
                </a:lnTo>
                <a:lnTo>
                  <a:pt x="151383" y="307499"/>
                </a:lnTo>
                <a:lnTo>
                  <a:pt x="146642" y="311470"/>
                </a:lnTo>
                <a:lnTo>
                  <a:pt x="142211" y="315388"/>
                </a:lnTo>
                <a:lnTo>
                  <a:pt x="133901" y="323129"/>
                </a:lnTo>
                <a:lnTo>
                  <a:pt x="122083" y="334626"/>
                </a:lnTo>
                <a:lnTo>
                  <a:pt x="116949" y="337176"/>
                </a:lnTo>
                <a:lnTo>
                  <a:pt x="110986" y="338875"/>
                </a:lnTo>
                <a:lnTo>
                  <a:pt x="104470" y="340008"/>
                </a:lnTo>
                <a:lnTo>
                  <a:pt x="98857" y="340764"/>
                </a:lnTo>
                <a:lnTo>
                  <a:pt x="93844" y="341268"/>
                </a:lnTo>
                <a:lnTo>
                  <a:pt x="89233" y="341603"/>
                </a:lnTo>
                <a:lnTo>
                  <a:pt x="84889" y="341827"/>
                </a:lnTo>
                <a:lnTo>
                  <a:pt x="68579" y="34227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79"/>
          <p:cNvSpPr/>
          <p:nvPr/>
        </p:nvSpPr>
        <p:spPr bwMode="auto">
          <a:xfrm>
            <a:off x="5726429" y="3680459"/>
            <a:ext cx="171451" cy="45721"/>
          </a:xfrm>
          <a:custGeom>
            <a:avLst/>
            <a:gdLst/>
            <a:ahLst/>
            <a:cxnLst/>
            <a:rect l="0" t="0" r="0" b="0"/>
            <a:pathLst>
              <a:path w="171451" h="45721">
                <a:moveTo>
                  <a:pt x="0" y="45720"/>
                </a:moveTo>
                <a:lnTo>
                  <a:pt x="6068" y="33585"/>
                </a:lnTo>
                <a:lnTo>
                  <a:pt x="9125" y="30010"/>
                </a:lnTo>
                <a:lnTo>
                  <a:pt x="12434" y="27627"/>
                </a:lnTo>
                <a:lnTo>
                  <a:pt x="15909" y="26038"/>
                </a:lnTo>
                <a:lnTo>
                  <a:pt x="20767" y="24979"/>
                </a:lnTo>
                <a:lnTo>
                  <a:pt x="26545" y="24273"/>
                </a:lnTo>
                <a:lnTo>
                  <a:pt x="32937" y="23802"/>
                </a:lnTo>
                <a:lnTo>
                  <a:pt x="38468" y="23488"/>
                </a:lnTo>
                <a:lnTo>
                  <a:pt x="48000" y="23140"/>
                </a:lnTo>
                <a:lnTo>
                  <a:pt x="60507" y="22943"/>
                </a:lnTo>
                <a:lnTo>
                  <a:pt x="64468" y="21646"/>
                </a:lnTo>
                <a:lnTo>
                  <a:pt x="68379" y="19510"/>
                </a:lnTo>
                <a:lnTo>
                  <a:pt x="72256" y="16817"/>
                </a:lnTo>
                <a:lnTo>
                  <a:pt x="77381" y="15022"/>
                </a:lnTo>
                <a:lnTo>
                  <a:pt x="83338" y="13825"/>
                </a:lnTo>
                <a:lnTo>
                  <a:pt x="89848" y="13027"/>
                </a:lnTo>
                <a:lnTo>
                  <a:pt x="95459" y="11224"/>
                </a:lnTo>
                <a:lnTo>
                  <a:pt x="100469" y="8753"/>
                </a:lnTo>
                <a:lnTo>
                  <a:pt x="105080" y="5835"/>
                </a:lnTo>
                <a:lnTo>
                  <a:pt x="109423" y="3890"/>
                </a:lnTo>
                <a:lnTo>
                  <a:pt x="113589" y="2594"/>
                </a:lnTo>
                <a:lnTo>
                  <a:pt x="117636" y="1729"/>
                </a:lnTo>
                <a:lnTo>
                  <a:pt x="124144" y="1153"/>
                </a:lnTo>
                <a:lnTo>
                  <a:pt x="132293" y="769"/>
                </a:ln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80"/>
          <p:cNvSpPr/>
          <p:nvPr/>
        </p:nvSpPr>
        <p:spPr bwMode="auto">
          <a:xfrm>
            <a:off x="5760720" y="3771900"/>
            <a:ext cx="160021" cy="45721"/>
          </a:xfrm>
          <a:custGeom>
            <a:avLst/>
            <a:gdLst/>
            <a:ahLst/>
            <a:cxnLst/>
            <a:rect l="0" t="0" r="0" b="0"/>
            <a:pathLst>
              <a:path w="160021" h="45721">
                <a:moveTo>
                  <a:pt x="0" y="45720"/>
                </a:moveTo>
                <a:lnTo>
                  <a:pt x="6067" y="39652"/>
                </a:lnTo>
                <a:lnTo>
                  <a:pt x="9125" y="37864"/>
                </a:lnTo>
                <a:lnTo>
                  <a:pt x="12433" y="36672"/>
                </a:lnTo>
                <a:lnTo>
                  <a:pt x="15908" y="35878"/>
                </a:lnTo>
                <a:lnTo>
                  <a:pt x="20765" y="34079"/>
                </a:lnTo>
                <a:lnTo>
                  <a:pt x="26544" y="31609"/>
                </a:lnTo>
                <a:lnTo>
                  <a:pt x="32936" y="28692"/>
                </a:lnTo>
                <a:lnTo>
                  <a:pt x="38467" y="26748"/>
                </a:lnTo>
                <a:lnTo>
                  <a:pt x="43424" y="25452"/>
                </a:lnTo>
                <a:lnTo>
                  <a:pt x="47999" y="24588"/>
                </a:lnTo>
                <a:lnTo>
                  <a:pt x="53589" y="22742"/>
                </a:lnTo>
                <a:lnTo>
                  <a:pt x="59856" y="20241"/>
                </a:lnTo>
                <a:lnTo>
                  <a:pt x="66574" y="17304"/>
                </a:lnTo>
                <a:lnTo>
                  <a:pt x="72323" y="14075"/>
                </a:lnTo>
                <a:lnTo>
                  <a:pt x="77425" y="10654"/>
                </a:lnTo>
                <a:lnTo>
                  <a:pt x="82097" y="7102"/>
                </a:lnTo>
                <a:lnTo>
                  <a:pt x="87751" y="4734"/>
                </a:lnTo>
                <a:lnTo>
                  <a:pt x="94061" y="3156"/>
                </a:lnTo>
                <a:lnTo>
                  <a:pt x="100807" y="2104"/>
                </a:lnTo>
                <a:lnTo>
                  <a:pt x="109114" y="1403"/>
                </a:lnTo>
                <a:lnTo>
                  <a:pt x="118463" y="935"/>
                </a:lnTo>
                <a:lnTo>
                  <a:pt x="143050" y="277"/>
                </a:lnTo>
                <a:lnTo>
                  <a:pt x="16002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81"/>
          <p:cNvSpPr/>
          <p:nvPr/>
        </p:nvSpPr>
        <p:spPr bwMode="auto">
          <a:xfrm>
            <a:off x="6092189" y="3509624"/>
            <a:ext cx="193965" cy="296566"/>
          </a:xfrm>
          <a:custGeom>
            <a:avLst/>
            <a:gdLst/>
            <a:ahLst/>
            <a:cxnLst/>
            <a:rect l="0" t="0" r="0" b="0"/>
            <a:pathLst>
              <a:path w="193965" h="296566">
                <a:moveTo>
                  <a:pt x="0" y="67965"/>
                </a:moveTo>
                <a:lnTo>
                  <a:pt x="6069" y="61898"/>
                </a:lnTo>
                <a:lnTo>
                  <a:pt x="9125" y="57570"/>
                </a:lnTo>
                <a:lnTo>
                  <a:pt x="12434" y="52145"/>
                </a:lnTo>
                <a:lnTo>
                  <a:pt x="20801" y="37324"/>
                </a:lnTo>
                <a:lnTo>
                  <a:pt x="24027" y="34838"/>
                </a:lnTo>
                <a:lnTo>
                  <a:pt x="28718" y="31910"/>
                </a:lnTo>
                <a:lnTo>
                  <a:pt x="34386" y="28689"/>
                </a:lnTo>
                <a:lnTo>
                  <a:pt x="39434" y="26541"/>
                </a:lnTo>
                <a:lnTo>
                  <a:pt x="44070" y="25109"/>
                </a:lnTo>
                <a:lnTo>
                  <a:pt x="48430" y="24154"/>
                </a:lnTo>
                <a:lnTo>
                  <a:pt x="52607" y="23518"/>
                </a:lnTo>
                <a:lnTo>
                  <a:pt x="56662" y="23094"/>
                </a:lnTo>
                <a:lnTo>
                  <a:pt x="60635" y="22811"/>
                </a:lnTo>
                <a:lnTo>
                  <a:pt x="65823" y="21353"/>
                </a:lnTo>
                <a:lnTo>
                  <a:pt x="71822" y="19110"/>
                </a:lnTo>
                <a:lnTo>
                  <a:pt x="78362" y="16345"/>
                </a:lnTo>
                <a:lnTo>
                  <a:pt x="85261" y="13232"/>
                </a:lnTo>
                <a:lnTo>
                  <a:pt x="99701" y="6386"/>
                </a:lnTo>
                <a:lnTo>
                  <a:pt x="108377" y="4053"/>
                </a:lnTo>
                <a:lnTo>
                  <a:pt x="117972" y="2497"/>
                </a:lnTo>
                <a:lnTo>
                  <a:pt x="128178" y="1460"/>
                </a:lnTo>
                <a:lnTo>
                  <a:pt x="136252" y="769"/>
                </a:lnTo>
                <a:lnTo>
                  <a:pt x="142905" y="307"/>
                </a:lnTo>
                <a:lnTo>
                  <a:pt x="148610" y="0"/>
                </a:lnTo>
                <a:lnTo>
                  <a:pt x="153683" y="1065"/>
                </a:lnTo>
                <a:lnTo>
                  <a:pt x="158336" y="3045"/>
                </a:lnTo>
                <a:lnTo>
                  <a:pt x="162707" y="5635"/>
                </a:lnTo>
                <a:lnTo>
                  <a:pt x="168162" y="8632"/>
                </a:lnTo>
                <a:lnTo>
                  <a:pt x="180995" y="15349"/>
                </a:lnTo>
                <a:lnTo>
                  <a:pt x="185434" y="18917"/>
                </a:lnTo>
                <a:lnTo>
                  <a:pt x="188392" y="22566"/>
                </a:lnTo>
                <a:lnTo>
                  <a:pt x="190365" y="26270"/>
                </a:lnTo>
                <a:lnTo>
                  <a:pt x="191680" y="31278"/>
                </a:lnTo>
                <a:lnTo>
                  <a:pt x="192557" y="37157"/>
                </a:lnTo>
                <a:lnTo>
                  <a:pt x="193142" y="43617"/>
                </a:lnTo>
                <a:lnTo>
                  <a:pt x="193531" y="49193"/>
                </a:lnTo>
                <a:lnTo>
                  <a:pt x="193792" y="54180"/>
                </a:lnTo>
                <a:lnTo>
                  <a:pt x="193964" y="58776"/>
                </a:lnTo>
                <a:lnTo>
                  <a:pt x="192810" y="63109"/>
                </a:lnTo>
                <a:lnTo>
                  <a:pt x="188140" y="71310"/>
                </a:lnTo>
                <a:lnTo>
                  <a:pt x="185117" y="77815"/>
                </a:lnTo>
                <a:lnTo>
                  <a:pt x="181831" y="85962"/>
                </a:lnTo>
                <a:lnTo>
                  <a:pt x="178371" y="95204"/>
                </a:lnTo>
                <a:lnTo>
                  <a:pt x="174794" y="102634"/>
                </a:lnTo>
                <a:lnTo>
                  <a:pt x="171140" y="108858"/>
                </a:lnTo>
                <a:lnTo>
                  <a:pt x="167433" y="114277"/>
                </a:lnTo>
                <a:lnTo>
                  <a:pt x="163692" y="119160"/>
                </a:lnTo>
                <a:lnTo>
                  <a:pt x="159928" y="123685"/>
                </a:lnTo>
                <a:lnTo>
                  <a:pt x="156149" y="127972"/>
                </a:lnTo>
                <a:lnTo>
                  <a:pt x="145177" y="139508"/>
                </a:lnTo>
                <a:lnTo>
                  <a:pt x="123504" y="161543"/>
                </a:lnTo>
                <a:lnTo>
                  <a:pt x="117896" y="165910"/>
                </a:lnTo>
                <a:lnTo>
                  <a:pt x="111617" y="170092"/>
                </a:lnTo>
                <a:lnTo>
                  <a:pt x="104892" y="174150"/>
                </a:lnTo>
                <a:lnTo>
                  <a:pt x="99138" y="178125"/>
                </a:lnTo>
                <a:lnTo>
                  <a:pt x="94032" y="182045"/>
                </a:lnTo>
                <a:lnTo>
                  <a:pt x="89359" y="185929"/>
                </a:lnTo>
                <a:lnTo>
                  <a:pt x="83702" y="191058"/>
                </a:lnTo>
                <a:lnTo>
                  <a:pt x="70645" y="203529"/>
                </a:lnTo>
                <a:lnTo>
                  <a:pt x="62337" y="209142"/>
                </a:lnTo>
                <a:lnTo>
                  <a:pt x="52988" y="214153"/>
                </a:lnTo>
                <a:lnTo>
                  <a:pt x="28811" y="225253"/>
                </a:lnTo>
                <a:lnTo>
                  <a:pt x="26828" y="227434"/>
                </a:lnTo>
                <a:lnTo>
                  <a:pt x="25505" y="230158"/>
                </a:lnTo>
                <a:lnTo>
                  <a:pt x="24623" y="233244"/>
                </a:lnTo>
                <a:lnTo>
                  <a:pt x="22766" y="235301"/>
                </a:lnTo>
                <a:lnTo>
                  <a:pt x="20258" y="236672"/>
                </a:lnTo>
                <a:lnTo>
                  <a:pt x="17315" y="237587"/>
                </a:lnTo>
                <a:lnTo>
                  <a:pt x="15353" y="239466"/>
                </a:lnTo>
                <a:lnTo>
                  <a:pt x="14046" y="241989"/>
                </a:lnTo>
                <a:lnTo>
                  <a:pt x="13175" y="244941"/>
                </a:lnTo>
                <a:lnTo>
                  <a:pt x="13863" y="249450"/>
                </a:lnTo>
                <a:lnTo>
                  <a:pt x="15592" y="254995"/>
                </a:lnTo>
                <a:lnTo>
                  <a:pt x="18015" y="261231"/>
                </a:lnTo>
                <a:lnTo>
                  <a:pt x="20900" y="266660"/>
                </a:lnTo>
                <a:lnTo>
                  <a:pt x="24094" y="271548"/>
                </a:lnTo>
                <a:lnTo>
                  <a:pt x="27493" y="276077"/>
                </a:lnTo>
                <a:lnTo>
                  <a:pt x="31029" y="280367"/>
                </a:lnTo>
                <a:lnTo>
                  <a:pt x="34656" y="284496"/>
                </a:lnTo>
                <a:lnTo>
                  <a:pt x="45720" y="29656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82"/>
          <p:cNvSpPr/>
          <p:nvPr/>
        </p:nvSpPr>
        <p:spPr bwMode="auto">
          <a:xfrm>
            <a:off x="6126479" y="3983637"/>
            <a:ext cx="34292" cy="28293"/>
          </a:xfrm>
          <a:custGeom>
            <a:avLst/>
            <a:gdLst/>
            <a:ahLst/>
            <a:cxnLst/>
            <a:rect l="0" t="0" r="0" b="0"/>
            <a:pathLst>
              <a:path w="34292" h="28293">
                <a:moveTo>
                  <a:pt x="0" y="28292"/>
                </a:moveTo>
                <a:lnTo>
                  <a:pt x="0" y="22225"/>
                </a:lnTo>
                <a:lnTo>
                  <a:pt x="1271" y="20437"/>
                </a:lnTo>
                <a:lnTo>
                  <a:pt x="3387" y="19246"/>
                </a:lnTo>
                <a:lnTo>
                  <a:pt x="6068" y="18451"/>
                </a:lnTo>
                <a:lnTo>
                  <a:pt x="9125" y="16652"/>
                </a:lnTo>
                <a:lnTo>
                  <a:pt x="12434" y="14182"/>
                </a:lnTo>
                <a:lnTo>
                  <a:pt x="15909" y="11265"/>
                </a:lnTo>
                <a:lnTo>
                  <a:pt x="18226" y="8051"/>
                </a:lnTo>
                <a:lnTo>
                  <a:pt x="19771" y="4638"/>
                </a:lnTo>
                <a:lnTo>
                  <a:pt x="20801" y="1093"/>
                </a:lnTo>
                <a:lnTo>
                  <a:pt x="22757" y="0"/>
                </a:lnTo>
                <a:lnTo>
                  <a:pt x="25332" y="541"/>
                </a:lnTo>
                <a:lnTo>
                  <a:pt x="34291" y="543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83"/>
          <p:cNvSpPr/>
          <p:nvPr/>
        </p:nvSpPr>
        <p:spPr bwMode="auto">
          <a:xfrm>
            <a:off x="6743700" y="2754629"/>
            <a:ext cx="205741" cy="308611"/>
          </a:xfrm>
          <a:custGeom>
            <a:avLst/>
            <a:gdLst/>
            <a:ahLst/>
            <a:cxnLst/>
            <a:rect l="0" t="0" r="0" b="0"/>
            <a:pathLst>
              <a:path w="205741" h="308611">
                <a:moveTo>
                  <a:pt x="0" y="0"/>
                </a:moveTo>
                <a:lnTo>
                  <a:pt x="6067" y="12136"/>
                </a:lnTo>
                <a:lnTo>
                  <a:pt x="9046" y="21481"/>
                </a:lnTo>
                <a:lnTo>
                  <a:pt x="9841" y="25751"/>
                </a:lnTo>
                <a:lnTo>
                  <a:pt x="14110" y="33882"/>
                </a:lnTo>
                <a:lnTo>
                  <a:pt x="17026" y="37828"/>
                </a:lnTo>
                <a:lnTo>
                  <a:pt x="20267" y="45599"/>
                </a:lnTo>
                <a:lnTo>
                  <a:pt x="21132" y="49450"/>
                </a:lnTo>
                <a:lnTo>
                  <a:pt x="24248" y="55827"/>
                </a:lnTo>
                <a:lnTo>
                  <a:pt x="28864" y="63888"/>
                </a:lnTo>
                <a:lnTo>
                  <a:pt x="34483" y="73072"/>
                </a:lnTo>
                <a:lnTo>
                  <a:pt x="40768" y="84275"/>
                </a:lnTo>
                <a:lnTo>
                  <a:pt x="54526" y="110269"/>
                </a:lnTo>
                <a:lnTo>
                  <a:pt x="60480" y="120503"/>
                </a:lnTo>
                <a:lnTo>
                  <a:pt x="65720" y="128595"/>
                </a:lnTo>
                <a:lnTo>
                  <a:pt x="70484" y="135260"/>
                </a:lnTo>
                <a:lnTo>
                  <a:pt x="74928" y="142244"/>
                </a:lnTo>
                <a:lnTo>
                  <a:pt x="79163" y="149439"/>
                </a:lnTo>
                <a:lnTo>
                  <a:pt x="83255" y="156777"/>
                </a:lnTo>
                <a:lnTo>
                  <a:pt x="89793" y="166748"/>
                </a:lnTo>
                <a:lnTo>
                  <a:pt x="107218" y="191374"/>
                </a:lnTo>
                <a:lnTo>
                  <a:pt x="114658" y="202513"/>
                </a:lnTo>
                <a:lnTo>
                  <a:pt x="120888" y="212479"/>
                </a:lnTo>
                <a:lnTo>
                  <a:pt x="126313" y="221662"/>
                </a:lnTo>
                <a:lnTo>
                  <a:pt x="132468" y="229055"/>
                </a:lnTo>
                <a:lnTo>
                  <a:pt x="139112" y="235254"/>
                </a:lnTo>
                <a:lnTo>
                  <a:pt x="146081" y="240656"/>
                </a:lnTo>
                <a:lnTo>
                  <a:pt x="151997" y="245527"/>
                </a:lnTo>
                <a:lnTo>
                  <a:pt x="157212" y="250045"/>
                </a:lnTo>
                <a:lnTo>
                  <a:pt x="161958" y="254327"/>
                </a:lnTo>
                <a:lnTo>
                  <a:pt x="170618" y="262471"/>
                </a:lnTo>
                <a:lnTo>
                  <a:pt x="174704" y="266421"/>
                </a:lnTo>
                <a:lnTo>
                  <a:pt x="178700" y="271594"/>
                </a:lnTo>
                <a:lnTo>
                  <a:pt x="182633" y="277583"/>
                </a:lnTo>
                <a:lnTo>
                  <a:pt x="192003" y="293309"/>
                </a:lnTo>
                <a:lnTo>
                  <a:pt x="196671" y="298847"/>
                </a:lnTo>
                <a:lnTo>
                  <a:pt x="205740" y="30861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84"/>
          <p:cNvSpPr/>
          <p:nvPr/>
        </p:nvSpPr>
        <p:spPr bwMode="auto">
          <a:xfrm>
            <a:off x="6709409" y="2708909"/>
            <a:ext cx="262892" cy="377192"/>
          </a:xfrm>
          <a:custGeom>
            <a:avLst/>
            <a:gdLst/>
            <a:ahLst/>
            <a:cxnLst/>
            <a:rect l="0" t="0" r="0" b="0"/>
            <a:pathLst>
              <a:path w="262892" h="377192">
                <a:moveTo>
                  <a:pt x="262891" y="0"/>
                </a:moveTo>
                <a:lnTo>
                  <a:pt x="262891" y="12136"/>
                </a:lnTo>
                <a:lnTo>
                  <a:pt x="261621" y="16981"/>
                </a:lnTo>
                <a:lnTo>
                  <a:pt x="256823" y="25751"/>
                </a:lnTo>
                <a:lnTo>
                  <a:pt x="240914" y="49963"/>
                </a:lnTo>
                <a:lnTo>
                  <a:pt x="235539" y="58709"/>
                </a:lnTo>
                <a:lnTo>
                  <a:pt x="230686" y="67080"/>
                </a:lnTo>
                <a:lnTo>
                  <a:pt x="226181" y="75200"/>
                </a:lnTo>
                <a:lnTo>
                  <a:pt x="219368" y="85693"/>
                </a:lnTo>
                <a:lnTo>
                  <a:pt x="211015" y="97769"/>
                </a:lnTo>
                <a:lnTo>
                  <a:pt x="201637" y="110899"/>
                </a:lnTo>
                <a:lnTo>
                  <a:pt x="191575" y="126003"/>
                </a:lnTo>
                <a:lnTo>
                  <a:pt x="142868" y="202264"/>
                </a:lnTo>
                <a:lnTo>
                  <a:pt x="133346" y="216123"/>
                </a:lnTo>
                <a:lnTo>
                  <a:pt x="112605" y="245068"/>
                </a:lnTo>
                <a:lnTo>
                  <a:pt x="104280" y="257359"/>
                </a:lnTo>
                <a:lnTo>
                  <a:pt x="97460" y="268093"/>
                </a:lnTo>
                <a:lnTo>
                  <a:pt x="91644" y="277789"/>
                </a:lnTo>
                <a:lnTo>
                  <a:pt x="86497" y="285523"/>
                </a:lnTo>
                <a:lnTo>
                  <a:pt x="81795" y="291949"/>
                </a:lnTo>
                <a:lnTo>
                  <a:pt x="77390" y="297502"/>
                </a:lnTo>
                <a:lnTo>
                  <a:pt x="71914" y="305015"/>
                </a:lnTo>
                <a:lnTo>
                  <a:pt x="59055" y="323523"/>
                </a:lnTo>
                <a:lnTo>
                  <a:pt x="52070" y="332522"/>
                </a:lnTo>
                <a:lnTo>
                  <a:pt x="44874" y="341062"/>
                </a:lnTo>
                <a:lnTo>
                  <a:pt x="37536" y="349295"/>
                </a:lnTo>
                <a:lnTo>
                  <a:pt x="30104" y="356053"/>
                </a:lnTo>
                <a:lnTo>
                  <a:pt x="22609" y="361829"/>
                </a:lnTo>
                <a:lnTo>
                  <a:pt x="0" y="37719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85"/>
          <p:cNvSpPr/>
          <p:nvPr/>
        </p:nvSpPr>
        <p:spPr bwMode="auto">
          <a:xfrm>
            <a:off x="7040880" y="2811779"/>
            <a:ext cx="251461" cy="34291"/>
          </a:xfrm>
          <a:custGeom>
            <a:avLst/>
            <a:gdLst/>
            <a:ahLst/>
            <a:cxnLst/>
            <a:rect l="0" t="0" r="0" b="0"/>
            <a:pathLst>
              <a:path w="251461" h="34291">
                <a:moveTo>
                  <a:pt x="0" y="34290"/>
                </a:moveTo>
                <a:lnTo>
                  <a:pt x="43895" y="34290"/>
                </a:lnTo>
                <a:lnTo>
                  <a:pt x="53393" y="33020"/>
                </a:lnTo>
                <a:lnTo>
                  <a:pt x="64805" y="30904"/>
                </a:lnTo>
                <a:lnTo>
                  <a:pt x="77494" y="28223"/>
                </a:lnTo>
                <a:lnTo>
                  <a:pt x="162096" y="12314"/>
                </a:lnTo>
                <a:lnTo>
                  <a:pt x="202429" y="5473"/>
                </a:lnTo>
                <a:lnTo>
                  <a:pt x="214963" y="3649"/>
                </a:lnTo>
                <a:lnTo>
                  <a:pt x="224588" y="2433"/>
                </a:lnTo>
                <a:lnTo>
                  <a:pt x="232276" y="1622"/>
                </a:lnTo>
                <a:lnTo>
                  <a:pt x="25146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86"/>
          <p:cNvSpPr/>
          <p:nvPr/>
        </p:nvSpPr>
        <p:spPr bwMode="auto">
          <a:xfrm>
            <a:off x="7029450" y="2914650"/>
            <a:ext cx="228601" cy="22390"/>
          </a:xfrm>
          <a:custGeom>
            <a:avLst/>
            <a:gdLst/>
            <a:ahLst/>
            <a:cxnLst/>
            <a:rect l="0" t="0" r="0" b="0"/>
            <a:pathLst>
              <a:path w="228601" h="22390">
                <a:moveTo>
                  <a:pt x="0" y="11429"/>
                </a:moveTo>
                <a:lnTo>
                  <a:pt x="6067" y="17497"/>
                </a:lnTo>
                <a:lnTo>
                  <a:pt x="9125" y="19285"/>
                </a:lnTo>
                <a:lnTo>
                  <a:pt x="12433" y="20476"/>
                </a:lnTo>
                <a:lnTo>
                  <a:pt x="15909" y="21270"/>
                </a:lnTo>
                <a:lnTo>
                  <a:pt x="22035" y="21800"/>
                </a:lnTo>
                <a:lnTo>
                  <a:pt x="29930" y="22153"/>
                </a:lnTo>
                <a:lnTo>
                  <a:pt x="39003" y="22389"/>
                </a:lnTo>
                <a:lnTo>
                  <a:pt x="52672" y="21276"/>
                </a:lnTo>
                <a:lnTo>
                  <a:pt x="69405" y="19263"/>
                </a:lnTo>
                <a:lnTo>
                  <a:pt x="88179" y="16652"/>
                </a:lnTo>
                <a:lnTo>
                  <a:pt x="103237" y="14911"/>
                </a:lnTo>
                <a:lnTo>
                  <a:pt x="115814" y="13751"/>
                </a:lnTo>
                <a:lnTo>
                  <a:pt x="126739" y="12977"/>
                </a:lnTo>
                <a:lnTo>
                  <a:pt x="137833" y="11191"/>
                </a:lnTo>
                <a:lnTo>
                  <a:pt x="149038" y="8731"/>
                </a:lnTo>
                <a:lnTo>
                  <a:pt x="160318" y="5820"/>
                </a:lnTo>
                <a:lnTo>
                  <a:pt x="169109" y="3880"/>
                </a:lnTo>
                <a:lnTo>
                  <a:pt x="176239" y="2587"/>
                </a:lnTo>
                <a:lnTo>
                  <a:pt x="182263" y="1724"/>
                </a:lnTo>
                <a:lnTo>
                  <a:pt x="187548" y="1149"/>
                </a:lnTo>
                <a:lnTo>
                  <a:pt x="192342" y="766"/>
                </a:lnTo>
                <a:lnTo>
                  <a:pt x="196808" y="511"/>
                </a:lnTo>
                <a:lnTo>
                  <a:pt x="208543" y="226"/>
                </a:lnTo>
                <a:lnTo>
                  <a:pt x="22860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187"/>
          <p:cNvSpPr/>
          <p:nvPr/>
        </p:nvSpPr>
        <p:spPr bwMode="auto">
          <a:xfrm>
            <a:off x="7235190" y="2740172"/>
            <a:ext cx="325251" cy="528758"/>
          </a:xfrm>
          <a:custGeom>
            <a:avLst/>
            <a:gdLst/>
            <a:ahLst/>
            <a:cxnLst/>
            <a:rect l="0" t="0" r="0" b="0"/>
            <a:pathLst>
              <a:path w="325251" h="528758">
                <a:moveTo>
                  <a:pt x="137160" y="14457"/>
                </a:moveTo>
                <a:lnTo>
                  <a:pt x="137160" y="90141"/>
                </a:lnTo>
                <a:lnTo>
                  <a:pt x="138430" y="106823"/>
                </a:lnTo>
                <a:lnTo>
                  <a:pt x="140546" y="121755"/>
                </a:lnTo>
                <a:lnTo>
                  <a:pt x="143227" y="135519"/>
                </a:lnTo>
                <a:lnTo>
                  <a:pt x="145015" y="145965"/>
                </a:lnTo>
                <a:lnTo>
                  <a:pt x="147001" y="160959"/>
                </a:lnTo>
                <a:lnTo>
                  <a:pt x="148800" y="166735"/>
                </a:lnTo>
                <a:lnTo>
                  <a:pt x="156131" y="180932"/>
                </a:lnTo>
                <a:lnTo>
                  <a:pt x="160137" y="193182"/>
                </a:lnTo>
                <a:lnTo>
                  <a:pt x="165576" y="200994"/>
                </a:lnTo>
                <a:lnTo>
                  <a:pt x="168803" y="203585"/>
                </a:lnTo>
                <a:lnTo>
                  <a:pt x="172226" y="205313"/>
                </a:lnTo>
                <a:lnTo>
                  <a:pt x="179414" y="207232"/>
                </a:lnTo>
                <a:lnTo>
                  <a:pt x="189332" y="208313"/>
                </a:lnTo>
                <a:lnTo>
                  <a:pt x="192097" y="208566"/>
                </a:lnTo>
                <a:lnTo>
                  <a:pt x="196712" y="205291"/>
                </a:lnTo>
                <a:lnTo>
                  <a:pt x="204268" y="198332"/>
                </a:lnTo>
                <a:lnTo>
                  <a:pt x="216093" y="186773"/>
                </a:lnTo>
                <a:lnTo>
                  <a:pt x="221531" y="180134"/>
                </a:lnTo>
                <a:lnTo>
                  <a:pt x="230962" y="165985"/>
                </a:lnTo>
                <a:lnTo>
                  <a:pt x="239387" y="151230"/>
                </a:lnTo>
                <a:lnTo>
                  <a:pt x="247364" y="136205"/>
                </a:lnTo>
                <a:lnTo>
                  <a:pt x="266662" y="98255"/>
                </a:lnTo>
                <a:lnTo>
                  <a:pt x="270916" y="86414"/>
                </a:lnTo>
                <a:lnTo>
                  <a:pt x="273312" y="72608"/>
                </a:lnTo>
                <a:lnTo>
                  <a:pt x="273647" y="68464"/>
                </a:lnTo>
                <a:lnTo>
                  <a:pt x="277407" y="57087"/>
                </a:lnTo>
                <a:lnTo>
                  <a:pt x="280189" y="50497"/>
                </a:lnTo>
                <a:lnTo>
                  <a:pt x="282042" y="42294"/>
                </a:lnTo>
                <a:lnTo>
                  <a:pt x="283278" y="33015"/>
                </a:lnTo>
                <a:lnTo>
                  <a:pt x="284102" y="23019"/>
                </a:lnTo>
                <a:lnTo>
                  <a:pt x="288404" y="8526"/>
                </a:lnTo>
                <a:lnTo>
                  <a:pt x="291329" y="2883"/>
                </a:lnTo>
                <a:lnTo>
                  <a:pt x="293279" y="391"/>
                </a:lnTo>
                <a:lnTo>
                  <a:pt x="294579" y="0"/>
                </a:lnTo>
                <a:lnTo>
                  <a:pt x="295446" y="1009"/>
                </a:lnTo>
                <a:lnTo>
                  <a:pt x="296409" y="5517"/>
                </a:lnTo>
                <a:lnTo>
                  <a:pt x="296951" y="18582"/>
                </a:lnTo>
                <a:lnTo>
                  <a:pt x="297134" y="51820"/>
                </a:lnTo>
                <a:lnTo>
                  <a:pt x="298419" y="63496"/>
                </a:lnTo>
                <a:lnTo>
                  <a:pt x="300546" y="76360"/>
                </a:lnTo>
                <a:lnTo>
                  <a:pt x="303234" y="90016"/>
                </a:lnTo>
                <a:lnTo>
                  <a:pt x="306296" y="110550"/>
                </a:lnTo>
                <a:lnTo>
                  <a:pt x="313084" y="163845"/>
                </a:lnTo>
                <a:lnTo>
                  <a:pt x="316673" y="187709"/>
                </a:lnTo>
                <a:lnTo>
                  <a:pt x="320335" y="208699"/>
                </a:lnTo>
                <a:lnTo>
                  <a:pt x="324047" y="227772"/>
                </a:lnTo>
                <a:lnTo>
                  <a:pt x="325250" y="250647"/>
                </a:lnTo>
                <a:lnTo>
                  <a:pt x="324784" y="276057"/>
                </a:lnTo>
                <a:lnTo>
                  <a:pt x="323202" y="303157"/>
                </a:lnTo>
                <a:lnTo>
                  <a:pt x="320878" y="325034"/>
                </a:lnTo>
                <a:lnTo>
                  <a:pt x="318059" y="343428"/>
                </a:lnTo>
                <a:lnTo>
                  <a:pt x="314909" y="359501"/>
                </a:lnTo>
                <a:lnTo>
                  <a:pt x="310269" y="375297"/>
                </a:lnTo>
                <a:lnTo>
                  <a:pt x="304635" y="390907"/>
                </a:lnTo>
                <a:lnTo>
                  <a:pt x="298340" y="406394"/>
                </a:lnTo>
                <a:lnTo>
                  <a:pt x="292873" y="419258"/>
                </a:lnTo>
                <a:lnTo>
                  <a:pt x="283413" y="440326"/>
                </a:lnTo>
                <a:lnTo>
                  <a:pt x="277842" y="449500"/>
                </a:lnTo>
                <a:lnTo>
                  <a:pt x="271588" y="458156"/>
                </a:lnTo>
                <a:lnTo>
                  <a:pt x="264877" y="466466"/>
                </a:lnTo>
                <a:lnTo>
                  <a:pt x="257865" y="473277"/>
                </a:lnTo>
                <a:lnTo>
                  <a:pt x="250650" y="479087"/>
                </a:lnTo>
                <a:lnTo>
                  <a:pt x="243300" y="484230"/>
                </a:lnTo>
                <a:lnTo>
                  <a:pt x="237130" y="490200"/>
                </a:lnTo>
                <a:lnTo>
                  <a:pt x="231747" y="496719"/>
                </a:lnTo>
                <a:lnTo>
                  <a:pt x="226887" y="503605"/>
                </a:lnTo>
                <a:lnTo>
                  <a:pt x="221109" y="508196"/>
                </a:lnTo>
                <a:lnTo>
                  <a:pt x="214715" y="511257"/>
                </a:lnTo>
                <a:lnTo>
                  <a:pt x="207913" y="513297"/>
                </a:lnTo>
                <a:lnTo>
                  <a:pt x="200839" y="515927"/>
                </a:lnTo>
                <a:lnTo>
                  <a:pt x="193582" y="518951"/>
                </a:lnTo>
                <a:lnTo>
                  <a:pt x="186205" y="522236"/>
                </a:lnTo>
                <a:lnTo>
                  <a:pt x="180017" y="524427"/>
                </a:lnTo>
                <a:lnTo>
                  <a:pt x="174621" y="525887"/>
                </a:lnTo>
                <a:lnTo>
                  <a:pt x="169754" y="526860"/>
                </a:lnTo>
                <a:lnTo>
                  <a:pt x="163969" y="527509"/>
                </a:lnTo>
                <a:lnTo>
                  <a:pt x="157573" y="527942"/>
                </a:lnTo>
                <a:lnTo>
                  <a:pt x="150768" y="528230"/>
                </a:lnTo>
                <a:lnTo>
                  <a:pt x="136435" y="528551"/>
                </a:lnTo>
                <a:lnTo>
                  <a:pt x="106537" y="528757"/>
                </a:lnTo>
                <a:lnTo>
                  <a:pt x="100234" y="527504"/>
                </a:lnTo>
                <a:lnTo>
                  <a:pt x="94763" y="525398"/>
                </a:lnTo>
                <a:lnTo>
                  <a:pt x="85297" y="519672"/>
                </a:lnTo>
                <a:lnTo>
                  <a:pt x="76856" y="512894"/>
                </a:lnTo>
                <a:lnTo>
                  <a:pt x="71557" y="509309"/>
                </a:lnTo>
                <a:lnTo>
                  <a:pt x="65485" y="505648"/>
                </a:lnTo>
                <a:lnTo>
                  <a:pt x="58896" y="501938"/>
                </a:lnTo>
                <a:lnTo>
                  <a:pt x="50694" y="495655"/>
                </a:lnTo>
                <a:lnTo>
                  <a:pt x="41416" y="487655"/>
                </a:lnTo>
                <a:lnTo>
                  <a:pt x="14062" y="462635"/>
                </a:lnTo>
                <a:lnTo>
                  <a:pt x="0" y="46022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188"/>
          <p:cNvSpPr/>
          <p:nvPr/>
        </p:nvSpPr>
        <p:spPr bwMode="auto">
          <a:xfrm>
            <a:off x="7578090" y="3371850"/>
            <a:ext cx="26114" cy="11483"/>
          </a:xfrm>
          <a:custGeom>
            <a:avLst/>
            <a:gdLst/>
            <a:ahLst/>
            <a:cxnLst/>
            <a:rect l="0" t="0" r="0" b="0"/>
            <a:pathLst>
              <a:path w="26114" h="11483">
                <a:moveTo>
                  <a:pt x="0" y="0"/>
                </a:moveTo>
                <a:lnTo>
                  <a:pt x="18202" y="6067"/>
                </a:lnTo>
                <a:lnTo>
                  <a:pt x="23565" y="9125"/>
                </a:lnTo>
                <a:lnTo>
                  <a:pt x="26113" y="1148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189"/>
          <p:cNvSpPr/>
          <p:nvPr/>
        </p:nvSpPr>
        <p:spPr bwMode="auto">
          <a:xfrm>
            <a:off x="7783829" y="3543300"/>
            <a:ext cx="11431" cy="11430"/>
          </a:xfrm>
          <a:custGeom>
            <a:avLst/>
            <a:gdLst/>
            <a:ahLst/>
            <a:cxnLst/>
            <a:rect l="0" t="0" r="0" b="0"/>
            <a:pathLst>
              <a:path w="11431" h="11430">
                <a:moveTo>
                  <a:pt x="0" y="0"/>
                </a:moveTo>
                <a:lnTo>
                  <a:pt x="11430" y="114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190"/>
          <p:cNvSpPr/>
          <p:nvPr/>
        </p:nvSpPr>
        <p:spPr bwMode="auto">
          <a:xfrm>
            <a:off x="7783829" y="5040629"/>
            <a:ext cx="125731" cy="1"/>
          </a:xfrm>
          <a:custGeom>
            <a:avLst/>
            <a:gdLst/>
            <a:ahLst/>
            <a:cxnLst/>
            <a:rect l="0" t="0" r="0" b="0"/>
            <a:pathLst>
              <a:path w="125731" h="1">
                <a:moveTo>
                  <a:pt x="125730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191"/>
          <p:cNvSpPr/>
          <p:nvPr/>
        </p:nvSpPr>
        <p:spPr bwMode="auto">
          <a:xfrm>
            <a:off x="6812280" y="3474720"/>
            <a:ext cx="274321" cy="365760"/>
          </a:xfrm>
          <a:custGeom>
            <a:avLst/>
            <a:gdLst/>
            <a:ahLst/>
            <a:cxnLst/>
            <a:rect l="0" t="0" r="0" b="0"/>
            <a:pathLst>
              <a:path w="274321" h="365760">
                <a:moveTo>
                  <a:pt x="0" y="0"/>
                </a:moveTo>
                <a:lnTo>
                  <a:pt x="12136" y="12135"/>
                </a:lnTo>
                <a:lnTo>
                  <a:pt x="16980" y="15710"/>
                </a:lnTo>
                <a:lnTo>
                  <a:pt x="21480" y="18093"/>
                </a:lnTo>
                <a:lnTo>
                  <a:pt x="25749" y="19682"/>
                </a:lnTo>
                <a:lnTo>
                  <a:pt x="31136" y="25821"/>
                </a:lnTo>
                <a:lnTo>
                  <a:pt x="37267" y="34994"/>
                </a:lnTo>
                <a:lnTo>
                  <a:pt x="43895" y="46189"/>
                </a:lnTo>
                <a:lnTo>
                  <a:pt x="49583" y="54923"/>
                </a:lnTo>
                <a:lnTo>
                  <a:pt x="54645" y="62015"/>
                </a:lnTo>
                <a:lnTo>
                  <a:pt x="59291" y="68013"/>
                </a:lnTo>
                <a:lnTo>
                  <a:pt x="63656" y="74552"/>
                </a:lnTo>
                <a:lnTo>
                  <a:pt x="67838" y="81451"/>
                </a:lnTo>
                <a:lnTo>
                  <a:pt x="71895" y="88591"/>
                </a:lnTo>
                <a:lnTo>
                  <a:pt x="78410" y="97160"/>
                </a:lnTo>
                <a:lnTo>
                  <a:pt x="86563" y="106683"/>
                </a:lnTo>
                <a:lnTo>
                  <a:pt x="95809" y="116842"/>
                </a:lnTo>
                <a:lnTo>
                  <a:pt x="103242" y="126155"/>
                </a:lnTo>
                <a:lnTo>
                  <a:pt x="109468" y="134903"/>
                </a:lnTo>
                <a:lnTo>
                  <a:pt x="156596" y="206276"/>
                </a:lnTo>
                <a:lnTo>
                  <a:pt x="162817" y="214987"/>
                </a:lnTo>
                <a:lnTo>
                  <a:pt x="168235" y="222065"/>
                </a:lnTo>
                <a:lnTo>
                  <a:pt x="173116" y="228053"/>
                </a:lnTo>
                <a:lnTo>
                  <a:pt x="177640" y="234585"/>
                </a:lnTo>
                <a:lnTo>
                  <a:pt x="181927" y="241480"/>
                </a:lnTo>
                <a:lnTo>
                  <a:pt x="186054" y="248617"/>
                </a:lnTo>
                <a:lnTo>
                  <a:pt x="197414" y="266706"/>
                </a:lnTo>
                <a:lnTo>
                  <a:pt x="203999" y="276864"/>
                </a:lnTo>
                <a:lnTo>
                  <a:pt x="209659" y="284905"/>
                </a:lnTo>
                <a:lnTo>
                  <a:pt x="214703" y="291537"/>
                </a:lnTo>
                <a:lnTo>
                  <a:pt x="219335" y="297228"/>
                </a:lnTo>
                <a:lnTo>
                  <a:pt x="227868" y="306937"/>
                </a:lnTo>
                <a:lnTo>
                  <a:pt x="231922" y="311305"/>
                </a:lnTo>
                <a:lnTo>
                  <a:pt x="237164" y="318026"/>
                </a:lnTo>
                <a:lnTo>
                  <a:pt x="243200" y="326317"/>
                </a:lnTo>
                <a:lnTo>
                  <a:pt x="249763" y="335655"/>
                </a:lnTo>
                <a:lnTo>
                  <a:pt x="255409" y="343150"/>
                </a:lnTo>
                <a:lnTo>
                  <a:pt x="260442" y="349416"/>
                </a:lnTo>
                <a:lnTo>
                  <a:pt x="274320" y="36575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192"/>
          <p:cNvSpPr/>
          <p:nvPr/>
        </p:nvSpPr>
        <p:spPr bwMode="auto">
          <a:xfrm>
            <a:off x="6812280" y="3406139"/>
            <a:ext cx="240030" cy="457201"/>
          </a:xfrm>
          <a:custGeom>
            <a:avLst/>
            <a:gdLst/>
            <a:ahLst/>
            <a:cxnLst/>
            <a:rect l="0" t="0" r="0" b="0"/>
            <a:pathLst>
              <a:path w="240030" h="457201">
                <a:moveTo>
                  <a:pt x="240029" y="0"/>
                </a:moveTo>
                <a:lnTo>
                  <a:pt x="224121" y="31818"/>
                </a:lnTo>
                <a:lnTo>
                  <a:pt x="220259" y="42929"/>
                </a:lnTo>
                <a:lnTo>
                  <a:pt x="217273" y="53369"/>
                </a:lnTo>
                <a:lnTo>
                  <a:pt x="208451" y="74798"/>
                </a:lnTo>
                <a:lnTo>
                  <a:pt x="201441" y="94204"/>
                </a:lnTo>
                <a:lnTo>
                  <a:pt x="197794" y="103443"/>
                </a:lnTo>
                <a:lnTo>
                  <a:pt x="194093" y="112142"/>
                </a:lnTo>
                <a:lnTo>
                  <a:pt x="190355" y="120481"/>
                </a:lnTo>
                <a:lnTo>
                  <a:pt x="149126" y="205597"/>
                </a:lnTo>
                <a:lnTo>
                  <a:pt x="125967" y="256900"/>
                </a:lnTo>
                <a:lnTo>
                  <a:pt x="114459" y="280487"/>
                </a:lnTo>
                <a:lnTo>
                  <a:pt x="102976" y="302562"/>
                </a:lnTo>
                <a:lnTo>
                  <a:pt x="91510" y="323628"/>
                </a:lnTo>
                <a:lnTo>
                  <a:pt x="81327" y="341482"/>
                </a:lnTo>
                <a:lnTo>
                  <a:pt x="71998" y="357195"/>
                </a:lnTo>
                <a:lnTo>
                  <a:pt x="54858" y="384814"/>
                </a:lnTo>
                <a:lnTo>
                  <a:pt x="38774" y="409789"/>
                </a:lnTo>
                <a:lnTo>
                  <a:pt x="32199" y="419243"/>
                </a:lnTo>
                <a:lnTo>
                  <a:pt x="26546" y="426815"/>
                </a:lnTo>
                <a:lnTo>
                  <a:pt x="21508" y="433134"/>
                </a:lnTo>
                <a:lnTo>
                  <a:pt x="16878" y="438616"/>
                </a:lnTo>
                <a:lnTo>
                  <a:pt x="12522" y="443541"/>
                </a:lnTo>
                <a:lnTo>
                  <a:pt x="0" y="4572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193"/>
          <p:cNvSpPr/>
          <p:nvPr/>
        </p:nvSpPr>
        <p:spPr bwMode="auto">
          <a:xfrm>
            <a:off x="7166609" y="3520439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34055" y="40123"/>
                </a:lnTo>
                <a:lnTo>
                  <a:pt x="39213" y="38179"/>
                </a:lnTo>
                <a:lnTo>
                  <a:pt x="43922" y="36883"/>
                </a:lnTo>
                <a:lnTo>
                  <a:pt x="48332" y="36019"/>
                </a:lnTo>
                <a:lnTo>
                  <a:pt x="52541" y="34173"/>
                </a:lnTo>
                <a:lnTo>
                  <a:pt x="56618" y="31672"/>
                </a:lnTo>
                <a:lnTo>
                  <a:pt x="60605" y="28735"/>
                </a:lnTo>
                <a:lnTo>
                  <a:pt x="75963" y="24237"/>
                </a:lnTo>
                <a:lnTo>
                  <a:pt x="98903" y="18698"/>
                </a:lnTo>
                <a:lnTo>
                  <a:pt x="126896" y="12465"/>
                </a:lnTo>
                <a:lnTo>
                  <a:pt x="148098" y="8310"/>
                </a:lnTo>
                <a:lnTo>
                  <a:pt x="164772" y="5540"/>
                </a:lnTo>
                <a:lnTo>
                  <a:pt x="178428" y="3694"/>
                </a:lnTo>
                <a:lnTo>
                  <a:pt x="191342" y="2463"/>
                </a:lnTo>
                <a:lnTo>
                  <a:pt x="203762" y="1642"/>
                </a:lnTo>
                <a:lnTo>
                  <a:pt x="2857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194"/>
          <p:cNvSpPr/>
          <p:nvPr/>
        </p:nvSpPr>
        <p:spPr bwMode="auto">
          <a:xfrm>
            <a:off x="7269480" y="3429000"/>
            <a:ext cx="102871" cy="331471"/>
          </a:xfrm>
          <a:custGeom>
            <a:avLst/>
            <a:gdLst/>
            <a:ahLst/>
            <a:cxnLst/>
            <a:rect l="0" t="0" r="0" b="0"/>
            <a:pathLst>
              <a:path w="102871" h="331471">
                <a:moveTo>
                  <a:pt x="0" y="0"/>
                </a:moveTo>
                <a:lnTo>
                  <a:pt x="6068" y="12135"/>
                </a:lnTo>
                <a:lnTo>
                  <a:pt x="9047" y="21480"/>
                </a:lnTo>
                <a:lnTo>
                  <a:pt x="9841" y="25750"/>
                </a:lnTo>
                <a:lnTo>
                  <a:pt x="11640" y="32406"/>
                </a:lnTo>
                <a:lnTo>
                  <a:pt x="17027" y="49962"/>
                </a:lnTo>
                <a:lnTo>
                  <a:pt x="27200" y="81267"/>
                </a:lnTo>
                <a:lnTo>
                  <a:pt x="30833" y="91008"/>
                </a:lnTo>
                <a:lnTo>
                  <a:pt x="34526" y="100041"/>
                </a:lnTo>
                <a:lnTo>
                  <a:pt x="38257" y="108604"/>
                </a:lnTo>
                <a:lnTo>
                  <a:pt x="45789" y="124891"/>
                </a:lnTo>
                <a:lnTo>
                  <a:pt x="49576" y="132791"/>
                </a:lnTo>
                <a:lnTo>
                  <a:pt x="52101" y="140597"/>
                </a:lnTo>
                <a:lnTo>
                  <a:pt x="53783" y="148341"/>
                </a:lnTo>
                <a:lnTo>
                  <a:pt x="54905" y="156044"/>
                </a:lnTo>
                <a:lnTo>
                  <a:pt x="55654" y="164989"/>
                </a:lnTo>
                <a:lnTo>
                  <a:pt x="56152" y="174762"/>
                </a:lnTo>
                <a:lnTo>
                  <a:pt x="56485" y="185088"/>
                </a:lnTo>
                <a:lnTo>
                  <a:pt x="57976" y="193242"/>
                </a:lnTo>
                <a:lnTo>
                  <a:pt x="60240" y="199948"/>
                </a:lnTo>
                <a:lnTo>
                  <a:pt x="63020" y="205688"/>
                </a:lnTo>
                <a:lnTo>
                  <a:pt x="64873" y="212056"/>
                </a:lnTo>
                <a:lnTo>
                  <a:pt x="66109" y="218840"/>
                </a:lnTo>
                <a:lnTo>
                  <a:pt x="66932" y="225903"/>
                </a:lnTo>
                <a:lnTo>
                  <a:pt x="68751" y="236962"/>
                </a:lnTo>
                <a:lnTo>
                  <a:pt x="74159" y="266183"/>
                </a:lnTo>
                <a:lnTo>
                  <a:pt x="77380" y="280325"/>
                </a:lnTo>
                <a:lnTo>
                  <a:pt x="80796" y="293563"/>
                </a:lnTo>
                <a:lnTo>
                  <a:pt x="84343" y="306199"/>
                </a:lnTo>
                <a:lnTo>
                  <a:pt x="87979" y="314622"/>
                </a:lnTo>
                <a:lnTo>
                  <a:pt x="91673" y="320238"/>
                </a:lnTo>
                <a:lnTo>
                  <a:pt x="102870" y="33147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195"/>
          <p:cNvSpPr/>
          <p:nvPr/>
        </p:nvSpPr>
        <p:spPr bwMode="auto">
          <a:xfrm>
            <a:off x="7486650" y="3326312"/>
            <a:ext cx="331470" cy="388439"/>
          </a:xfrm>
          <a:custGeom>
            <a:avLst/>
            <a:gdLst/>
            <a:ahLst/>
            <a:cxnLst/>
            <a:rect l="0" t="0" r="0" b="0"/>
            <a:pathLst>
              <a:path w="331470" h="388439">
                <a:moveTo>
                  <a:pt x="0" y="45538"/>
                </a:moveTo>
                <a:lnTo>
                  <a:pt x="0" y="33402"/>
                </a:lnTo>
                <a:lnTo>
                  <a:pt x="1270" y="29827"/>
                </a:lnTo>
                <a:lnTo>
                  <a:pt x="3386" y="27444"/>
                </a:lnTo>
                <a:lnTo>
                  <a:pt x="6067" y="25855"/>
                </a:lnTo>
                <a:lnTo>
                  <a:pt x="12433" y="24090"/>
                </a:lnTo>
                <a:lnTo>
                  <a:pt x="15908" y="23619"/>
                </a:lnTo>
                <a:lnTo>
                  <a:pt x="19495" y="22035"/>
                </a:lnTo>
                <a:lnTo>
                  <a:pt x="31881" y="13738"/>
                </a:lnTo>
                <a:lnTo>
                  <a:pt x="37765" y="10368"/>
                </a:lnTo>
                <a:lnTo>
                  <a:pt x="44225" y="6851"/>
                </a:lnTo>
                <a:lnTo>
                  <a:pt x="53614" y="4507"/>
                </a:lnTo>
                <a:lnTo>
                  <a:pt x="64952" y="2944"/>
                </a:lnTo>
                <a:lnTo>
                  <a:pt x="77592" y="1901"/>
                </a:lnTo>
                <a:lnTo>
                  <a:pt x="88558" y="1207"/>
                </a:lnTo>
                <a:lnTo>
                  <a:pt x="107515" y="435"/>
                </a:lnTo>
                <a:lnTo>
                  <a:pt x="126400" y="0"/>
                </a:lnTo>
                <a:lnTo>
                  <a:pt x="131257" y="1210"/>
                </a:lnTo>
                <a:lnTo>
                  <a:pt x="140039" y="5940"/>
                </a:lnTo>
                <a:lnTo>
                  <a:pt x="148177" y="8888"/>
                </a:lnTo>
                <a:lnTo>
                  <a:pt x="152124" y="9675"/>
                </a:lnTo>
                <a:lnTo>
                  <a:pt x="154756" y="11469"/>
                </a:lnTo>
                <a:lnTo>
                  <a:pt x="156510" y="13935"/>
                </a:lnTo>
                <a:lnTo>
                  <a:pt x="157681" y="16849"/>
                </a:lnTo>
                <a:lnTo>
                  <a:pt x="165394" y="27018"/>
                </a:lnTo>
                <a:lnTo>
                  <a:pt x="166143" y="31921"/>
                </a:lnTo>
                <a:lnTo>
                  <a:pt x="165372" y="37730"/>
                </a:lnTo>
                <a:lnTo>
                  <a:pt x="162398" y="49688"/>
                </a:lnTo>
                <a:lnTo>
                  <a:pt x="161076" y="59235"/>
                </a:lnTo>
                <a:lnTo>
                  <a:pt x="157102" y="71099"/>
                </a:lnTo>
                <a:lnTo>
                  <a:pt x="154265" y="77818"/>
                </a:lnTo>
                <a:lnTo>
                  <a:pt x="151103" y="84838"/>
                </a:lnTo>
                <a:lnTo>
                  <a:pt x="144203" y="99411"/>
                </a:lnTo>
                <a:lnTo>
                  <a:pt x="94566" y="199289"/>
                </a:lnTo>
                <a:lnTo>
                  <a:pt x="88444" y="210269"/>
                </a:lnTo>
                <a:lnTo>
                  <a:pt x="83092" y="218858"/>
                </a:lnTo>
                <a:lnTo>
                  <a:pt x="78255" y="225855"/>
                </a:lnTo>
                <a:lnTo>
                  <a:pt x="72490" y="238139"/>
                </a:lnTo>
                <a:lnTo>
                  <a:pt x="66106" y="253949"/>
                </a:lnTo>
                <a:lnTo>
                  <a:pt x="53510" y="288025"/>
                </a:lnTo>
                <a:lnTo>
                  <a:pt x="43679" y="315869"/>
                </a:lnTo>
                <a:lnTo>
                  <a:pt x="40549" y="326089"/>
                </a:lnTo>
                <a:lnTo>
                  <a:pt x="38462" y="334172"/>
                </a:lnTo>
                <a:lnTo>
                  <a:pt x="37072" y="340830"/>
                </a:lnTo>
                <a:lnTo>
                  <a:pt x="36145" y="347809"/>
                </a:lnTo>
                <a:lnTo>
                  <a:pt x="35526" y="355002"/>
                </a:lnTo>
                <a:lnTo>
                  <a:pt x="34534" y="372661"/>
                </a:lnTo>
                <a:lnTo>
                  <a:pt x="35722" y="374109"/>
                </a:lnTo>
                <a:lnTo>
                  <a:pt x="37785" y="375076"/>
                </a:lnTo>
                <a:lnTo>
                  <a:pt x="40430" y="375720"/>
                </a:lnTo>
                <a:lnTo>
                  <a:pt x="46756" y="379822"/>
                </a:lnTo>
                <a:lnTo>
                  <a:pt x="50220" y="382694"/>
                </a:lnTo>
                <a:lnTo>
                  <a:pt x="55070" y="384608"/>
                </a:lnTo>
                <a:lnTo>
                  <a:pt x="60843" y="385885"/>
                </a:lnTo>
                <a:lnTo>
                  <a:pt x="67232" y="386736"/>
                </a:lnTo>
                <a:lnTo>
                  <a:pt x="72761" y="387303"/>
                </a:lnTo>
                <a:lnTo>
                  <a:pt x="82291" y="387933"/>
                </a:lnTo>
                <a:lnTo>
                  <a:pt x="91691" y="386831"/>
                </a:lnTo>
                <a:lnTo>
                  <a:pt x="104307" y="384827"/>
                </a:lnTo>
                <a:lnTo>
                  <a:pt x="119067" y="382220"/>
                </a:lnTo>
                <a:lnTo>
                  <a:pt x="137798" y="380483"/>
                </a:lnTo>
                <a:lnTo>
                  <a:pt x="159175" y="379324"/>
                </a:lnTo>
                <a:lnTo>
                  <a:pt x="182317" y="378552"/>
                </a:lnTo>
                <a:lnTo>
                  <a:pt x="204094" y="379307"/>
                </a:lnTo>
                <a:lnTo>
                  <a:pt x="224963" y="381081"/>
                </a:lnTo>
                <a:lnTo>
                  <a:pt x="260003" y="385168"/>
                </a:lnTo>
                <a:lnTo>
                  <a:pt x="271126" y="386258"/>
                </a:lnTo>
                <a:lnTo>
                  <a:pt x="331469" y="38843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196"/>
          <p:cNvSpPr/>
          <p:nvPr/>
        </p:nvSpPr>
        <p:spPr bwMode="auto">
          <a:xfrm>
            <a:off x="7795259" y="3417570"/>
            <a:ext cx="217171" cy="34290"/>
          </a:xfrm>
          <a:custGeom>
            <a:avLst/>
            <a:gdLst/>
            <a:ahLst/>
            <a:cxnLst/>
            <a:rect l="0" t="0" r="0" b="0"/>
            <a:pathLst>
              <a:path w="217171" h="34290">
                <a:moveTo>
                  <a:pt x="0" y="34289"/>
                </a:moveTo>
                <a:lnTo>
                  <a:pt x="15909" y="18381"/>
                </a:lnTo>
                <a:lnTo>
                  <a:pt x="20766" y="16063"/>
                </a:lnTo>
                <a:lnTo>
                  <a:pt x="26544" y="14519"/>
                </a:lnTo>
                <a:lnTo>
                  <a:pt x="32936" y="13489"/>
                </a:lnTo>
                <a:lnTo>
                  <a:pt x="38468" y="12802"/>
                </a:lnTo>
                <a:lnTo>
                  <a:pt x="43425" y="12345"/>
                </a:lnTo>
                <a:lnTo>
                  <a:pt x="48001" y="12040"/>
                </a:lnTo>
                <a:lnTo>
                  <a:pt x="53590" y="11836"/>
                </a:lnTo>
                <a:lnTo>
                  <a:pt x="77426" y="11510"/>
                </a:lnTo>
                <a:lnTo>
                  <a:pt x="82097" y="11483"/>
                </a:lnTo>
                <a:lnTo>
                  <a:pt x="90292" y="10195"/>
                </a:lnTo>
                <a:lnTo>
                  <a:pt x="100835" y="8067"/>
                </a:lnTo>
                <a:lnTo>
                  <a:pt x="112944" y="5378"/>
                </a:lnTo>
                <a:lnTo>
                  <a:pt x="124825" y="3585"/>
                </a:lnTo>
                <a:lnTo>
                  <a:pt x="136558" y="2390"/>
                </a:lnTo>
                <a:lnTo>
                  <a:pt x="157212" y="1062"/>
                </a:lnTo>
                <a:lnTo>
                  <a:pt x="170626" y="472"/>
                </a:lnTo>
                <a:lnTo>
                  <a:pt x="21717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197"/>
          <p:cNvSpPr/>
          <p:nvPr/>
        </p:nvSpPr>
        <p:spPr bwMode="auto">
          <a:xfrm>
            <a:off x="7840979" y="3520439"/>
            <a:ext cx="194312" cy="22862"/>
          </a:xfrm>
          <a:custGeom>
            <a:avLst/>
            <a:gdLst/>
            <a:ahLst/>
            <a:cxnLst/>
            <a:rect l="0" t="0" r="0" b="0"/>
            <a:pathLst>
              <a:path w="194312" h="22862">
                <a:moveTo>
                  <a:pt x="0" y="22861"/>
                </a:moveTo>
                <a:lnTo>
                  <a:pt x="35592" y="22861"/>
                </a:lnTo>
                <a:lnTo>
                  <a:pt x="40239" y="21590"/>
                </a:lnTo>
                <a:lnTo>
                  <a:pt x="44606" y="19474"/>
                </a:lnTo>
                <a:lnTo>
                  <a:pt x="48787" y="16793"/>
                </a:lnTo>
                <a:lnTo>
                  <a:pt x="57924" y="13735"/>
                </a:lnTo>
                <a:lnTo>
                  <a:pt x="70367" y="10427"/>
                </a:lnTo>
                <a:lnTo>
                  <a:pt x="85012" y="6952"/>
                </a:lnTo>
                <a:lnTo>
                  <a:pt x="97314" y="4634"/>
                </a:lnTo>
                <a:lnTo>
                  <a:pt x="108056" y="3090"/>
                </a:lnTo>
                <a:lnTo>
                  <a:pt x="117758" y="2060"/>
                </a:lnTo>
                <a:lnTo>
                  <a:pt x="129305" y="1373"/>
                </a:lnTo>
                <a:lnTo>
                  <a:pt x="142084" y="916"/>
                </a:lnTo>
                <a:lnTo>
                  <a:pt x="194311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198"/>
          <p:cNvSpPr/>
          <p:nvPr/>
        </p:nvSpPr>
        <p:spPr bwMode="auto">
          <a:xfrm>
            <a:off x="8211934" y="3246119"/>
            <a:ext cx="246267" cy="194311"/>
          </a:xfrm>
          <a:custGeom>
            <a:avLst/>
            <a:gdLst/>
            <a:ahLst/>
            <a:cxnLst/>
            <a:rect l="0" t="0" r="0" b="0"/>
            <a:pathLst>
              <a:path w="246267" h="194311">
                <a:moveTo>
                  <a:pt x="29095" y="0"/>
                </a:moveTo>
                <a:lnTo>
                  <a:pt x="35164" y="0"/>
                </a:lnTo>
                <a:lnTo>
                  <a:pt x="36950" y="1270"/>
                </a:lnTo>
                <a:lnTo>
                  <a:pt x="38143" y="3387"/>
                </a:lnTo>
                <a:lnTo>
                  <a:pt x="39466" y="9126"/>
                </a:lnTo>
                <a:lnTo>
                  <a:pt x="39819" y="12434"/>
                </a:lnTo>
                <a:lnTo>
                  <a:pt x="40055" y="15910"/>
                </a:lnTo>
                <a:lnTo>
                  <a:pt x="40211" y="20766"/>
                </a:lnTo>
                <a:lnTo>
                  <a:pt x="40386" y="32937"/>
                </a:lnTo>
                <a:lnTo>
                  <a:pt x="39163" y="41008"/>
                </a:lnTo>
                <a:lnTo>
                  <a:pt x="37077" y="50199"/>
                </a:lnTo>
                <a:lnTo>
                  <a:pt x="34416" y="60136"/>
                </a:lnTo>
                <a:lnTo>
                  <a:pt x="28074" y="81337"/>
                </a:lnTo>
                <a:lnTo>
                  <a:pt x="24604" y="92325"/>
                </a:lnTo>
                <a:lnTo>
                  <a:pt x="22292" y="100920"/>
                </a:lnTo>
                <a:lnTo>
                  <a:pt x="20750" y="107920"/>
                </a:lnTo>
                <a:lnTo>
                  <a:pt x="19721" y="113857"/>
                </a:lnTo>
                <a:lnTo>
                  <a:pt x="17765" y="119085"/>
                </a:lnTo>
                <a:lnTo>
                  <a:pt x="15192" y="123840"/>
                </a:lnTo>
                <a:lnTo>
                  <a:pt x="12206" y="128280"/>
                </a:lnTo>
                <a:lnTo>
                  <a:pt x="10216" y="132510"/>
                </a:lnTo>
                <a:lnTo>
                  <a:pt x="8889" y="136600"/>
                </a:lnTo>
                <a:lnTo>
                  <a:pt x="8005" y="140597"/>
                </a:lnTo>
                <a:lnTo>
                  <a:pt x="6145" y="144532"/>
                </a:lnTo>
                <a:lnTo>
                  <a:pt x="3635" y="148424"/>
                </a:lnTo>
                <a:lnTo>
                  <a:pt x="692" y="152290"/>
                </a:lnTo>
                <a:lnTo>
                  <a:pt x="0" y="157407"/>
                </a:lnTo>
                <a:lnTo>
                  <a:pt x="808" y="163358"/>
                </a:lnTo>
                <a:lnTo>
                  <a:pt x="5918" y="181738"/>
                </a:lnTo>
                <a:lnTo>
                  <a:pt x="9481" y="185759"/>
                </a:lnTo>
                <a:lnTo>
                  <a:pt x="12209" y="188610"/>
                </a:lnTo>
                <a:lnTo>
                  <a:pt x="15298" y="190510"/>
                </a:lnTo>
                <a:lnTo>
                  <a:pt x="22117" y="192621"/>
                </a:lnTo>
                <a:lnTo>
                  <a:pt x="29381" y="193560"/>
                </a:lnTo>
                <a:lnTo>
                  <a:pt x="36842" y="193977"/>
                </a:lnTo>
                <a:lnTo>
                  <a:pt x="44392" y="194162"/>
                </a:lnTo>
                <a:lnTo>
                  <a:pt x="67200" y="194298"/>
                </a:lnTo>
                <a:lnTo>
                  <a:pt x="74819" y="193032"/>
                </a:lnTo>
                <a:lnTo>
                  <a:pt x="84978" y="190918"/>
                </a:lnTo>
                <a:lnTo>
                  <a:pt x="96830" y="188239"/>
                </a:lnTo>
                <a:lnTo>
                  <a:pt x="108542" y="186453"/>
                </a:lnTo>
                <a:lnTo>
                  <a:pt x="120160" y="185262"/>
                </a:lnTo>
                <a:lnTo>
                  <a:pt x="131715" y="184468"/>
                </a:lnTo>
                <a:lnTo>
                  <a:pt x="147038" y="183939"/>
                </a:lnTo>
                <a:lnTo>
                  <a:pt x="209450" y="183090"/>
                </a:lnTo>
                <a:lnTo>
                  <a:pt x="246266" y="19431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199"/>
          <p:cNvSpPr/>
          <p:nvPr/>
        </p:nvSpPr>
        <p:spPr bwMode="auto">
          <a:xfrm>
            <a:off x="8378190" y="3200400"/>
            <a:ext cx="68580" cy="640080"/>
          </a:xfrm>
          <a:custGeom>
            <a:avLst/>
            <a:gdLst/>
            <a:ahLst/>
            <a:cxnLst/>
            <a:rect l="0" t="0" r="0" b="0"/>
            <a:pathLst>
              <a:path w="68580" h="640080">
                <a:moveTo>
                  <a:pt x="0" y="0"/>
                </a:moveTo>
                <a:lnTo>
                  <a:pt x="0" y="21976"/>
                </a:lnTo>
                <a:lnTo>
                  <a:pt x="1270" y="36241"/>
                </a:lnTo>
                <a:lnTo>
                  <a:pt x="6068" y="79183"/>
                </a:lnTo>
                <a:lnTo>
                  <a:pt x="9125" y="97239"/>
                </a:lnTo>
                <a:lnTo>
                  <a:pt x="12432" y="111816"/>
                </a:lnTo>
                <a:lnTo>
                  <a:pt x="15908" y="124074"/>
                </a:lnTo>
                <a:lnTo>
                  <a:pt x="18226" y="136056"/>
                </a:lnTo>
                <a:lnTo>
                  <a:pt x="19771" y="147853"/>
                </a:lnTo>
                <a:lnTo>
                  <a:pt x="20800" y="159529"/>
                </a:lnTo>
                <a:lnTo>
                  <a:pt x="24027" y="177472"/>
                </a:lnTo>
                <a:lnTo>
                  <a:pt x="28717" y="199595"/>
                </a:lnTo>
                <a:lnTo>
                  <a:pt x="34385" y="224503"/>
                </a:lnTo>
                <a:lnTo>
                  <a:pt x="38163" y="246188"/>
                </a:lnTo>
                <a:lnTo>
                  <a:pt x="40682" y="265726"/>
                </a:lnTo>
                <a:lnTo>
                  <a:pt x="42361" y="283830"/>
                </a:lnTo>
                <a:lnTo>
                  <a:pt x="44750" y="303520"/>
                </a:lnTo>
                <a:lnTo>
                  <a:pt x="50793" y="345718"/>
                </a:lnTo>
                <a:lnTo>
                  <a:pt x="52911" y="371448"/>
                </a:lnTo>
                <a:lnTo>
                  <a:pt x="54324" y="400032"/>
                </a:lnTo>
                <a:lnTo>
                  <a:pt x="56312" y="474551"/>
                </a:lnTo>
                <a:lnTo>
                  <a:pt x="56592" y="491627"/>
                </a:lnTo>
                <a:lnTo>
                  <a:pt x="58047" y="509361"/>
                </a:lnTo>
                <a:lnTo>
                  <a:pt x="60288" y="527534"/>
                </a:lnTo>
                <a:lnTo>
                  <a:pt x="63052" y="545999"/>
                </a:lnTo>
                <a:lnTo>
                  <a:pt x="63624" y="560849"/>
                </a:lnTo>
                <a:lnTo>
                  <a:pt x="62736" y="573289"/>
                </a:lnTo>
                <a:lnTo>
                  <a:pt x="60874" y="584123"/>
                </a:lnTo>
                <a:lnTo>
                  <a:pt x="58805" y="599547"/>
                </a:lnTo>
                <a:lnTo>
                  <a:pt x="68579" y="64007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200"/>
          <p:cNvSpPr/>
          <p:nvPr/>
        </p:nvSpPr>
        <p:spPr bwMode="auto">
          <a:xfrm>
            <a:off x="7326630" y="4069079"/>
            <a:ext cx="274321" cy="102872"/>
          </a:xfrm>
          <a:custGeom>
            <a:avLst/>
            <a:gdLst/>
            <a:ahLst/>
            <a:cxnLst/>
            <a:rect l="0" t="0" r="0" b="0"/>
            <a:pathLst>
              <a:path w="274321" h="102872">
                <a:moveTo>
                  <a:pt x="0" y="102871"/>
                </a:moveTo>
                <a:lnTo>
                  <a:pt x="9841" y="93029"/>
                </a:lnTo>
                <a:lnTo>
                  <a:pt x="14111" y="92146"/>
                </a:lnTo>
                <a:lnTo>
                  <a:pt x="17027" y="91911"/>
                </a:lnTo>
                <a:lnTo>
                  <a:pt x="20241" y="90484"/>
                </a:lnTo>
                <a:lnTo>
                  <a:pt x="23654" y="88263"/>
                </a:lnTo>
                <a:lnTo>
                  <a:pt x="27200" y="85512"/>
                </a:lnTo>
                <a:lnTo>
                  <a:pt x="32103" y="83678"/>
                </a:lnTo>
                <a:lnTo>
                  <a:pt x="37911" y="82455"/>
                </a:lnTo>
                <a:lnTo>
                  <a:pt x="44324" y="81640"/>
                </a:lnTo>
                <a:lnTo>
                  <a:pt x="49870" y="79827"/>
                </a:lnTo>
                <a:lnTo>
                  <a:pt x="54836" y="77348"/>
                </a:lnTo>
                <a:lnTo>
                  <a:pt x="59417" y="74425"/>
                </a:lnTo>
                <a:lnTo>
                  <a:pt x="65011" y="71207"/>
                </a:lnTo>
                <a:lnTo>
                  <a:pt x="78000" y="64245"/>
                </a:lnTo>
                <a:lnTo>
                  <a:pt x="83751" y="61880"/>
                </a:lnTo>
                <a:lnTo>
                  <a:pt x="88853" y="60303"/>
                </a:lnTo>
                <a:lnTo>
                  <a:pt x="93525" y="59252"/>
                </a:lnTo>
                <a:lnTo>
                  <a:pt x="97910" y="57282"/>
                </a:lnTo>
                <a:lnTo>
                  <a:pt x="102104" y="54698"/>
                </a:lnTo>
                <a:lnTo>
                  <a:pt x="106169" y="51705"/>
                </a:lnTo>
                <a:lnTo>
                  <a:pt x="112688" y="48440"/>
                </a:lnTo>
                <a:lnTo>
                  <a:pt x="120846" y="44994"/>
                </a:lnTo>
                <a:lnTo>
                  <a:pt x="130094" y="41426"/>
                </a:lnTo>
                <a:lnTo>
                  <a:pt x="138799" y="37778"/>
                </a:lnTo>
                <a:lnTo>
                  <a:pt x="147143" y="34075"/>
                </a:lnTo>
                <a:lnTo>
                  <a:pt x="155245" y="30337"/>
                </a:lnTo>
                <a:lnTo>
                  <a:pt x="165727" y="26575"/>
                </a:lnTo>
                <a:lnTo>
                  <a:pt x="177794" y="22797"/>
                </a:lnTo>
                <a:lnTo>
                  <a:pt x="203479" y="15212"/>
                </a:lnTo>
                <a:lnTo>
                  <a:pt x="227594" y="7608"/>
                </a:lnTo>
                <a:lnTo>
                  <a:pt x="236819" y="5072"/>
                </a:lnTo>
                <a:lnTo>
                  <a:pt x="244240" y="3382"/>
                </a:lnTo>
                <a:lnTo>
                  <a:pt x="27432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201"/>
          <p:cNvSpPr/>
          <p:nvPr/>
        </p:nvSpPr>
        <p:spPr bwMode="auto">
          <a:xfrm>
            <a:off x="7623995" y="3840521"/>
            <a:ext cx="239846" cy="445730"/>
          </a:xfrm>
          <a:custGeom>
            <a:avLst/>
            <a:gdLst/>
            <a:ahLst/>
            <a:cxnLst/>
            <a:rect l="0" t="0" r="0" b="0"/>
            <a:pathLst>
              <a:path w="239846" h="445730">
                <a:moveTo>
                  <a:pt x="45534" y="11388"/>
                </a:moveTo>
                <a:lnTo>
                  <a:pt x="51603" y="5321"/>
                </a:lnTo>
                <a:lnTo>
                  <a:pt x="54659" y="3533"/>
                </a:lnTo>
                <a:lnTo>
                  <a:pt x="61443" y="1547"/>
                </a:lnTo>
                <a:lnTo>
                  <a:pt x="66300" y="1018"/>
                </a:lnTo>
                <a:lnTo>
                  <a:pt x="72079" y="665"/>
                </a:lnTo>
                <a:lnTo>
                  <a:pt x="84001" y="272"/>
                </a:lnTo>
                <a:lnTo>
                  <a:pt x="93534" y="98"/>
                </a:lnTo>
                <a:lnTo>
                  <a:pt x="118177" y="0"/>
                </a:lnTo>
                <a:lnTo>
                  <a:pt x="126983" y="1256"/>
                </a:lnTo>
                <a:lnTo>
                  <a:pt x="135394" y="3364"/>
                </a:lnTo>
                <a:lnTo>
                  <a:pt x="143540" y="6039"/>
                </a:lnTo>
                <a:lnTo>
                  <a:pt x="150242" y="7822"/>
                </a:lnTo>
                <a:lnTo>
                  <a:pt x="155979" y="9011"/>
                </a:lnTo>
                <a:lnTo>
                  <a:pt x="161074" y="9803"/>
                </a:lnTo>
                <a:lnTo>
                  <a:pt x="165741" y="11602"/>
                </a:lnTo>
                <a:lnTo>
                  <a:pt x="170123" y="14070"/>
                </a:lnTo>
                <a:lnTo>
                  <a:pt x="174313" y="16986"/>
                </a:lnTo>
                <a:lnTo>
                  <a:pt x="177107" y="20201"/>
                </a:lnTo>
                <a:lnTo>
                  <a:pt x="178970" y="23613"/>
                </a:lnTo>
                <a:lnTo>
                  <a:pt x="180211" y="27158"/>
                </a:lnTo>
                <a:lnTo>
                  <a:pt x="184977" y="34484"/>
                </a:lnTo>
                <a:lnTo>
                  <a:pt x="191329" y="43243"/>
                </a:lnTo>
                <a:lnTo>
                  <a:pt x="198385" y="55603"/>
                </a:lnTo>
                <a:lnTo>
                  <a:pt x="200775" y="62455"/>
                </a:lnTo>
                <a:lnTo>
                  <a:pt x="202369" y="69563"/>
                </a:lnTo>
                <a:lnTo>
                  <a:pt x="203430" y="76841"/>
                </a:lnTo>
                <a:lnTo>
                  <a:pt x="204138" y="85504"/>
                </a:lnTo>
                <a:lnTo>
                  <a:pt x="204610" y="95089"/>
                </a:lnTo>
                <a:lnTo>
                  <a:pt x="204925" y="105288"/>
                </a:lnTo>
                <a:lnTo>
                  <a:pt x="203865" y="114629"/>
                </a:lnTo>
                <a:lnTo>
                  <a:pt x="201888" y="123395"/>
                </a:lnTo>
                <a:lnTo>
                  <a:pt x="193038" y="151255"/>
                </a:lnTo>
                <a:lnTo>
                  <a:pt x="189590" y="161783"/>
                </a:lnTo>
                <a:lnTo>
                  <a:pt x="186022" y="175152"/>
                </a:lnTo>
                <a:lnTo>
                  <a:pt x="182373" y="190414"/>
                </a:lnTo>
                <a:lnTo>
                  <a:pt x="178670" y="206939"/>
                </a:lnTo>
                <a:lnTo>
                  <a:pt x="174931" y="219225"/>
                </a:lnTo>
                <a:lnTo>
                  <a:pt x="171169" y="228686"/>
                </a:lnTo>
                <a:lnTo>
                  <a:pt x="164872" y="242585"/>
                </a:lnTo>
                <a:lnTo>
                  <a:pt x="162073" y="252996"/>
                </a:lnTo>
                <a:lnTo>
                  <a:pt x="157443" y="265243"/>
                </a:lnTo>
                <a:lnTo>
                  <a:pt x="151152" y="277883"/>
                </a:lnTo>
                <a:lnTo>
                  <a:pt x="144123" y="287733"/>
                </a:lnTo>
                <a:lnTo>
                  <a:pt x="136764" y="299732"/>
                </a:lnTo>
                <a:lnTo>
                  <a:pt x="133024" y="306487"/>
                </a:lnTo>
                <a:lnTo>
                  <a:pt x="127991" y="313531"/>
                </a:lnTo>
                <a:lnTo>
                  <a:pt x="122096" y="320767"/>
                </a:lnTo>
                <a:lnTo>
                  <a:pt x="115625" y="328131"/>
                </a:lnTo>
                <a:lnTo>
                  <a:pt x="110042" y="335580"/>
                </a:lnTo>
                <a:lnTo>
                  <a:pt x="105049" y="343086"/>
                </a:lnTo>
                <a:lnTo>
                  <a:pt x="100452" y="350630"/>
                </a:lnTo>
                <a:lnTo>
                  <a:pt x="96115" y="355660"/>
                </a:lnTo>
                <a:lnTo>
                  <a:pt x="91955" y="359013"/>
                </a:lnTo>
                <a:lnTo>
                  <a:pt x="87911" y="361248"/>
                </a:lnTo>
                <a:lnTo>
                  <a:pt x="85215" y="364008"/>
                </a:lnTo>
                <a:lnTo>
                  <a:pt x="83419" y="367118"/>
                </a:lnTo>
                <a:lnTo>
                  <a:pt x="82221" y="370462"/>
                </a:lnTo>
                <a:lnTo>
                  <a:pt x="80151" y="372691"/>
                </a:lnTo>
                <a:lnTo>
                  <a:pt x="77503" y="374177"/>
                </a:lnTo>
                <a:lnTo>
                  <a:pt x="74466" y="375167"/>
                </a:lnTo>
                <a:lnTo>
                  <a:pt x="67706" y="379655"/>
                </a:lnTo>
                <a:lnTo>
                  <a:pt x="64126" y="382629"/>
                </a:lnTo>
                <a:lnTo>
                  <a:pt x="60469" y="384612"/>
                </a:lnTo>
                <a:lnTo>
                  <a:pt x="53019" y="386815"/>
                </a:lnTo>
                <a:lnTo>
                  <a:pt x="49253" y="387403"/>
                </a:lnTo>
                <a:lnTo>
                  <a:pt x="45474" y="387795"/>
                </a:lnTo>
                <a:lnTo>
                  <a:pt x="41684" y="388056"/>
                </a:lnTo>
                <a:lnTo>
                  <a:pt x="39158" y="386960"/>
                </a:lnTo>
                <a:lnTo>
                  <a:pt x="37473" y="384960"/>
                </a:lnTo>
                <a:lnTo>
                  <a:pt x="36351" y="382356"/>
                </a:lnTo>
                <a:lnTo>
                  <a:pt x="34332" y="380620"/>
                </a:lnTo>
                <a:lnTo>
                  <a:pt x="31716" y="379463"/>
                </a:lnTo>
                <a:lnTo>
                  <a:pt x="28703" y="378692"/>
                </a:lnTo>
                <a:lnTo>
                  <a:pt x="26693" y="376907"/>
                </a:lnTo>
                <a:lnTo>
                  <a:pt x="25353" y="374448"/>
                </a:lnTo>
                <a:lnTo>
                  <a:pt x="24460" y="371538"/>
                </a:lnTo>
                <a:lnTo>
                  <a:pt x="20081" y="364918"/>
                </a:lnTo>
                <a:lnTo>
                  <a:pt x="17136" y="361375"/>
                </a:lnTo>
                <a:lnTo>
                  <a:pt x="13903" y="359013"/>
                </a:lnTo>
                <a:lnTo>
                  <a:pt x="6922" y="356388"/>
                </a:lnTo>
                <a:lnTo>
                  <a:pt x="4553" y="354418"/>
                </a:lnTo>
                <a:lnTo>
                  <a:pt x="2973" y="351835"/>
                </a:lnTo>
                <a:lnTo>
                  <a:pt x="1920" y="348843"/>
                </a:lnTo>
                <a:lnTo>
                  <a:pt x="751" y="338745"/>
                </a:lnTo>
                <a:lnTo>
                  <a:pt x="0" y="323701"/>
                </a:lnTo>
                <a:lnTo>
                  <a:pt x="3283" y="314871"/>
                </a:lnTo>
                <a:lnTo>
                  <a:pt x="7706" y="303750"/>
                </a:lnTo>
                <a:lnTo>
                  <a:pt x="9672" y="294573"/>
                </a:lnTo>
                <a:lnTo>
                  <a:pt x="12736" y="290348"/>
                </a:lnTo>
                <a:lnTo>
                  <a:pt x="17319" y="286261"/>
                </a:lnTo>
                <a:lnTo>
                  <a:pt x="22914" y="282267"/>
                </a:lnTo>
                <a:lnTo>
                  <a:pt x="27914" y="278334"/>
                </a:lnTo>
                <a:lnTo>
                  <a:pt x="32518" y="274442"/>
                </a:lnTo>
                <a:lnTo>
                  <a:pt x="36856" y="270578"/>
                </a:lnTo>
                <a:lnTo>
                  <a:pt x="41020" y="268001"/>
                </a:lnTo>
                <a:lnTo>
                  <a:pt x="45064" y="266284"/>
                </a:lnTo>
                <a:lnTo>
                  <a:pt x="49031" y="265139"/>
                </a:lnTo>
                <a:lnTo>
                  <a:pt x="54216" y="264375"/>
                </a:lnTo>
                <a:lnTo>
                  <a:pt x="60212" y="263866"/>
                </a:lnTo>
                <a:lnTo>
                  <a:pt x="72378" y="263301"/>
                </a:lnTo>
                <a:lnTo>
                  <a:pt x="82018" y="263050"/>
                </a:lnTo>
                <a:lnTo>
                  <a:pt x="87637" y="264252"/>
                </a:lnTo>
                <a:lnTo>
                  <a:pt x="93923" y="266324"/>
                </a:lnTo>
                <a:lnTo>
                  <a:pt x="100654" y="268976"/>
                </a:lnTo>
                <a:lnTo>
                  <a:pt x="106410" y="270743"/>
                </a:lnTo>
                <a:lnTo>
                  <a:pt x="111518" y="271922"/>
                </a:lnTo>
                <a:lnTo>
                  <a:pt x="116194" y="272707"/>
                </a:lnTo>
                <a:lnTo>
                  <a:pt x="121850" y="275771"/>
                </a:lnTo>
                <a:lnTo>
                  <a:pt x="128162" y="280353"/>
                </a:lnTo>
                <a:lnTo>
                  <a:pt x="134909" y="285948"/>
                </a:lnTo>
                <a:lnTo>
                  <a:pt x="140678" y="289678"/>
                </a:lnTo>
                <a:lnTo>
                  <a:pt x="145793" y="292165"/>
                </a:lnTo>
                <a:lnTo>
                  <a:pt x="150473" y="293823"/>
                </a:lnTo>
                <a:lnTo>
                  <a:pt x="154864" y="296198"/>
                </a:lnTo>
                <a:lnTo>
                  <a:pt x="159060" y="299052"/>
                </a:lnTo>
                <a:lnTo>
                  <a:pt x="163128" y="302224"/>
                </a:lnTo>
                <a:lnTo>
                  <a:pt x="167110" y="306879"/>
                </a:lnTo>
                <a:lnTo>
                  <a:pt x="171035" y="312522"/>
                </a:lnTo>
                <a:lnTo>
                  <a:pt x="174921" y="318824"/>
                </a:lnTo>
                <a:lnTo>
                  <a:pt x="178782" y="325566"/>
                </a:lnTo>
                <a:lnTo>
                  <a:pt x="186459" y="339829"/>
                </a:lnTo>
                <a:lnTo>
                  <a:pt x="190284" y="345919"/>
                </a:lnTo>
                <a:lnTo>
                  <a:pt x="194104" y="351249"/>
                </a:lnTo>
                <a:lnTo>
                  <a:pt x="197921" y="356072"/>
                </a:lnTo>
                <a:lnTo>
                  <a:pt x="202162" y="364818"/>
                </a:lnTo>
                <a:lnTo>
                  <a:pt x="204549" y="376882"/>
                </a:lnTo>
                <a:lnTo>
                  <a:pt x="206378" y="387190"/>
                </a:lnTo>
                <a:lnTo>
                  <a:pt x="208643" y="395273"/>
                </a:lnTo>
                <a:lnTo>
                  <a:pt x="211424" y="404471"/>
                </a:lnTo>
                <a:lnTo>
                  <a:pt x="217899" y="418079"/>
                </a:lnTo>
                <a:lnTo>
                  <a:pt x="225011" y="428360"/>
                </a:lnTo>
                <a:lnTo>
                  <a:pt x="228686" y="432879"/>
                </a:lnTo>
                <a:lnTo>
                  <a:pt x="239845" y="4457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202"/>
          <p:cNvSpPr/>
          <p:nvPr/>
        </p:nvSpPr>
        <p:spPr bwMode="auto">
          <a:xfrm>
            <a:off x="8172450" y="4011929"/>
            <a:ext cx="171451" cy="34292"/>
          </a:xfrm>
          <a:custGeom>
            <a:avLst/>
            <a:gdLst/>
            <a:ahLst/>
            <a:cxnLst/>
            <a:rect l="0" t="0" r="0" b="0"/>
            <a:pathLst>
              <a:path w="171451" h="34292">
                <a:moveTo>
                  <a:pt x="0" y="34291"/>
                </a:moveTo>
                <a:lnTo>
                  <a:pt x="6067" y="34291"/>
                </a:lnTo>
                <a:lnTo>
                  <a:pt x="9125" y="33021"/>
                </a:lnTo>
                <a:lnTo>
                  <a:pt x="12433" y="30904"/>
                </a:lnTo>
                <a:lnTo>
                  <a:pt x="15908" y="28223"/>
                </a:lnTo>
                <a:lnTo>
                  <a:pt x="19495" y="26435"/>
                </a:lnTo>
                <a:lnTo>
                  <a:pt x="23156" y="25243"/>
                </a:lnTo>
                <a:lnTo>
                  <a:pt x="26868" y="24449"/>
                </a:lnTo>
                <a:lnTo>
                  <a:pt x="30612" y="23920"/>
                </a:lnTo>
                <a:lnTo>
                  <a:pt x="34378" y="23566"/>
                </a:lnTo>
                <a:lnTo>
                  <a:pt x="38158" y="23331"/>
                </a:lnTo>
                <a:lnTo>
                  <a:pt x="45746" y="23070"/>
                </a:lnTo>
                <a:lnTo>
                  <a:pt x="49547" y="23000"/>
                </a:lnTo>
                <a:lnTo>
                  <a:pt x="53351" y="21684"/>
                </a:lnTo>
                <a:lnTo>
                  <a:pt x="57157" y="19536"/>
                </a:lnTo>
                <a:lnTo>
                  <a:pt x="60965" y="16834"/>
                </a:lnTo>
                <a:lnTo>
                  <a:pt x="64773" y="15032"/>
                </a:lnTo>
                <a:lnTo>
                  <a:pt x="68582" y="13832"/>
                </a:lnTo>
                <a:lnTo>
                  <a:pt x="72391" y="13031"/>
                </a:lnTo>
                <a:lnTo>
                  <a:pt x="76200" y="12498"/>
                </a:lnTo>
                <a:lnTo>
                  <a:pt x="80010" y="12142"/>
                </a:lnTo>
                <a:lnTo>
                  <a:pt x="83820" y="11905"/>
                </a:lnTo>
                <a:lnTo>
                  <a:pt x="87630" y="10477"/>
                </a:lnTo>
                <a:lnTo>
                  <a:pt x="91440" y="8255"/>
                </a:lnTo>
                <a:lnTo>
                  <a:pt x="95250" y="5503"/>
                </a:lnTo>
                <a:lnTo>
                  <a:pt x="100329" y="3669"/>
                </a:lnTo>
                <a:lnTo>
                  <a:pt x="106257" y="2446"/>
                </a:lnTo>
                <a:lnTo>
                  <a:pt x="112747" y="1631"/>
                </a:lnTo>
                <a:lnTo>
                  <a:pt x="119615" y="1087"/>
                </a:lnTo>
                <a:lnTo>
                  <a:pt x="126733" y="725"/>
                </a:ln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203"/>
          <p:cNvSpPr/>
          <p:nvPr/>
        </p:nvSpPr>
        <p:spPr bwMode="auto">
          <a:xfrm>
            <a:off x="8435340" y="3771959"/>
            <a:ext cx="251461" cy="399992"/>
          </a:xfrm>
          <a:custGeom>
            <a:avLst/>
            <a:gdLst/>
            <a:ahLst/>
            <a:cxnLst/>
            <a:rect l="0" t="0" r="0" b="0"/>
            <a:pathLst>
              <a:path w="251461" h="399992">
                <a:moveTo>
                  <a:pt x="0" y="57091"/>
                </a:moveTo>
                <a:lnTo>
                  <a:pt x="6068" y="44955"/>
                </a:lnTo>
                <a:lnTo>
                  <a:pt x="12432" y="35610"/>
                </a:lnTo>
                <a:lnTo>
                  <a:pt x="15908" y="31340"/>
                </a:lnTo>
                <a:lnTo>
                  <a:pt x="22036" y="27224"/>
                </a:lnTo>
                <a:lnTo>
                  <a:pt x="29930" y="23209"/>
                </a:lnTo>
                <a:lnTo>
                  <a:pt x="39003" y="19263"/>
                </a:lnTo>
                <a:lnTo>
                  <a:pt x="46322" y="15362"/>
                </a:lnTo>
                <a:lnTo>
                  <a:pt x="52471" y="11492"/>
                </a:lnTo>
                <a:lnTo>
                  <a:pt x="57841" y="7641"/>
                </a:lnTo>
                <a:lnTo>
                  <a:pt x="63960" y="5074"/>
                </a:lnTo>
                <a:lnTo>
                  <a:pt x="70580" y="3363"/>
                </a:lnTo>
                <a:lnTo>
                  <a:pt x="77533" y="2223"/>
                </a:lnTo>
                <a:lnTo>
                  <a:pt x="84708" y="1462"/>
                </a:lnTo>
                <a:lnTo>
                  <a:pt x="92032" y="955"/>
                </a:lnTo>
                <a:lnTo>
                  <a:pt x="105673" y="391"/>
                </a:lnTo>
                <a:lnTo>
                  <a:pt x="115969" y="140"/>
                </a:lnTo>
                <a:lnTo>
                  <a:pt x="134973" y="0"/>
                </a:lnTo>
                <a:lnTo>
                  <a:pt x="140782" y="1250"/>
                </a:lnTo>
                <a:lnTo>
                  <a:pt x="145924" y="3353"/>
                </a:lnTo>
                <a:lnTo>
                  <a:pt x="150622" y="6026"/>
                </a:lnTo>
                <a:lnTo>
                  <a:pt x="162617" y="12382"/>
                </a:lnTo>
                <a:lnTo>
                  <a:pt x="169371" y="15855"/>
                </a:lnTo>
                <a:lnTo>
                  <a:pt x="175143" y="19440"/>
                </a:lnTo>
                <a:lnTo>
                  <a:pt x="180262" y="23100"/>
                </a:lnTo>
                <a:lnTo>
                  <a:pt x="184945" y="26811"/>
                </a:lnTo>
                <a:lnTo>
                  <a:pt x="189337" y="30553"/>
                </a:lnTo>
                <a:lnTo>
                  <a:pt x="193534" y="34319"/>
                </a:lnTo>
                <a:lnTo>
                  <a:pt x="197603" y="38100"/>
                </a:lnTo>
                <a:lnTo>
                  <a:pt x="200315" y="43160"/>
                </a:lnTo>
                <a:lnTo>
                  <a:pt x="203328" y="55556"/>
                </a:lnTo>
                <a:lnTo>
                  <a:pt x="208055" y="76305"/>
                </a:lnTo>
                <a:lnTo>
                  <a:pt x="211093" y="88950"/>
                </a:lnTo>
                <a:lnTo>
                  <a:pt x="211849" y="103730"/>
                </a:lnTo>
                <a:lnTo>
                  <a:pt x="211082" y="119934"/>
                </a:lnTo>
                <a:lnTo>
                  <a:pt x="209302" y="137086"/>
                </a:lnTo>
                <a:lnTo>
                  <a:pt x="206844" y="151061"/>
                </a:lnTo>
                <a:lnTo>
                  <a:pt x="203936" y="162917"/>
                </a:lnTo>
                <a:lnTo>
                  <a:pt x="200727" y="173362"/>
                </a:lnTo>
                <a:lnTo>
                  <a:pt x="196048" y="186675"/>
                </a:lnTo>
                <a:lnTo>
                  <a:pt x="184075" y="218400"/>
                </a:lnTo>
                <a:lnTo>
                  <a:pt x="177327" y="230670"/>
                </a:lnTo>
                <a:lnTo>
                  <a:pt x="170288" y="240120"/>
                </a:lnTo>
                <a:lnTo>
                  <a:pt x="163055" y="247690"/>
                </a:lnTo>
                <a:lnTo>
                  <a:pt x="155693" y="257817"/>
                </a:lnTo>
                <a:lnTo>
                  <a:pt x="148246" y="269648"/>
                </a:lnTo>
                <a:lnTo>
                  <a:pt x="140741" y="282615"/>
                </a:lnTo>
                <a:lnTo>
                  <a:pt x="134467" y="292531"/>
                </a:lnTo>
                <a:lnTo>
                  <a:pt x="129014" y="300411"/>
                </a:lnTo>
                <a:lnTo>
                  <a:pt x="124109" y="306934"/>
                </a:lnTo>
                <a:lnTo>
                  <a:pt x="118299" y="312553"/>
                </a:lnTo>
                <a:lnTo>
                  <a:pt x="111887" y="317569"/>
                </a:lnTo>
                <a:lnTo>
                  <a:pt x="105071" y="322182"/>
                </a:lnTo>
                <a:lnTo>
                  <a:pt x="97987" y="326528"/>
                </a:lnTo>
                <a:lnTo>
                  <a:pt x="90724" y="330696"/>
                </a:lnTo>
                <a:lnTo>
                  <a:pt x="83343" y="334744"/>
                </a:lnTo>
                <a:lnTo>
                  <a:pt x="77152" y="337443"/>
                </a:lnTo>
                <a:lnTo>
                  <a:pt x="71754" y="339242"/>
                </a:lnTo>
                <a:lnTo>
                  <a:pt x="66886" y="340441"/>
                </a:lnTo>
                <a:lnTo>
                  <a:pt x="62370" y="341241"/>
                </a:lnTo>
                <a:lnTo>
                  <a:pt x="58091" y="341774"/>
                </a:lnTo>
                <a:lnTo>
                  <a:pt x="53967" y="342130"/>
                </a:lnTo>
                <a:lnTo>
                  <a:pt x="49948" y="342366"/>
                </a:lnTo>
                <a:lnTo>
                  <a:pt x="36603" y="342778"/>
                </a:lnTo>
                <a:lnTo>
                  <a:pt x="31931" y="339426"/>
                </a:lnTo>
                <a:lnTo>
                  <a:pt x="25621" y="333703"/>
                </a:lnTo>
                <a:lnTo>
                  <a:pt x="18584" y="326926"/>
                </a:lnTo>
                <a:lnTo>
                  <a:pt x="16199" y="323341"/>
                </a:lnTo>
                <a:lnTo>
                  <a:pt x="13549" y="315970"/>
                </a:lnTo>
                <a:lnTo>
                  <a:pt x="14113" y="312227"/>
                </a:lnTo>
                <a:lnTo>
                  <a:pt x="15758" y="308462"/>
                </a:lnTo>
                <a:lnTo>
                  <a:pt x="20974" y="299621"/>
                </a:lnTo>
                <a:lnTo>
                  <a:pt x="27524" y="287225"/>
                </a:lnTo>
                <a:lnTo>
                  <a:pt x="31050" y="282904"/>
                </a:lnTo>
                <a:lnTo>
                  <a:pt x="34670" y="280023"/>
                </a:lnTo>
                <a:lnTo>
                  <a:pt x="38353" y="278102"/>
                </a:lnTo>
                <a:lnTo>
                  <a:pt x="45833" y="275968"/>
                </a:lnTo>
                <a:lnTo>
                  <a:pt x="49604" y="275398"/>
                </a:lnTo>
                <a:lnTo>
                  <a:pt x="53390" y="273749"/>
                </a:lnTo>
                <a:lnTo>
                  <a:pt x="60981" y="268530"/>
                </a:lnTo>
                <a:lnTo>
                  <a:pt x="66055" y="266630"/>
                </a:lnTo>
                <a:lnTo>
                  <a:pt x="71976" y="265363"/>
                </a:lnTo>
                <a:lnTo>
                  <a:pt x="78463" y="264519"/>
                </a:lnTo>
                <a:lnTo>
                  <a:pt x="84059" y="265226"/>
                </a:lnTo>
                <a:lnTo>
                  <a:pt x="89059" y="266968"/>
                </a:lnTo>
                <a:lnTo>
                  <a:pt x="93663" y="269398"/>
                </a:lnTo>
                <a:lnTo>
                  <a:pt x="99272" y="271019"/>
                </a:lnTo>
                <a:lnTo>
                  <a:pt x="105551" y="272100"/>
                </a:lnTo>
                <a:lnTo>
                  <a:pt x="112277" y="272820"/>
                </a:lnTo>
                <a:lnTo>
                  <a:pt x="118031" y="273300"/>
                </a:lnTo>
                <a:lnTo>
                  <a:pt x="123137" y="273620"/>
                </a:lnTo>
                <a:lnTo>
                  <a:pt x="127811" y="273833"/>
                </a:lnTo>
                <a:lnTo>
                  <a:pt x="133467" y="275246"/>
                </a:lnTo>
                <a:lnTo>
                  <a:pt x="139778" y="277457"/>
                </a:lnTo>
                <a:lnTo>
                  <a:pt x="146525" y="280202"/>
                </a:lnTo>
                <a:lnTo>
                  <a:pt x="152293" y="283301"/>
                </a:lnTo>
                <a:lnTo>
                  <a:pt x="157409" y="286638"/>
                </a:lnTo>
                <a:lnTo>
                  <a:pt x="162089" y="290132"/>
                </a:lnTo>
                <a:lnTo>
                  <a:pt x="177449" y="300788"/>
                </a:lnTo>
                <a:lnTo>
                  <a:pt x="186879" y="307185"/>
                </a:lnTo>
                <a:lnTo>
                  <a:pt x="194436" y="312721"/>
                </a:lnTo>
                <a:lnTo>
                  <a:pt x="200744" y="317680"/>
                </a:lnTo>
                <a:lnTo>
                  <a:pt x="206219" y="322257"/>
                </a:lnTo>
                <a:lnTo>
                  <a:pt x="211139" y="326578"/>
                </a:lnTo>
                <a:lnTo>
                  <a:pt x="219992" y="334766"/>
                </a:lnTo>
                <a:lnTo>
                  <a:pt x="224132" y="339998"/>
                </a:lnTo>
                <a:lnTo>
                  <a:pt x="228161" y="346025"/>
                </a:lnTo>
                <a:lnTo>
                  <a:pt x="232116" y="352584"/>
                </a:lnTo>
                <a:lnTo>
                  <a:pt x="236024" y="360766"/>
                </a:lnTo>
                <a:lnTo>
                  <a:pt x="239900" y="370031"/>
                </a:lnTo>
                <a:lnTo>
                  <a:pt x="251460" y="39999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204"/>
          <p:cNvSpPr/>
          <p:nvPr/>
        </p:nvSpPr>
        <p:spPr bwMode="auto">
          <a:xfrm>
            <a:off x="6858000" y="4697729"/>
            <a:ext cx="342901" cy="320041"/>
          </a:xfrm>
          <a:custGeom>
            <a:avLst/>
            <a:gdLst/>
            <a:ahLst/>
            <a:cxnLst/>
            <a:rect l="0" t="0" r="0" b="0"/>
            <a:pathLst>
              <a:path w="342901" h="320041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20765" y="11642"/>
                </a:lnTo>
                <a:lnTo>
                  <a:pt x="26544" y="14111"/>
                </a:lnTo>
                <a:lnTo>
                  <a:pt x="32935" y="17027"/>
                </a:lnTo>
                <a:lnTo>
                  <a:pt x="43424" y="23655"/>
                </a:lnTo>
                <a:lnTo>
                  <a:pt x="52320" y="30833"/>
                </a:lnTo>
                <a:lnTo>
                  <a:pt x="60506" y="38257"/>
                </a:lnTo>
                <a:lnTo>
                  <a:pt x="68377" y="45790"/>
                </a:lnTo>
                <a:lnTo>
                  <a:pt x="114920" y="92077"/>
                </a:lnTo>
                <a:lnTo>
                  <a:pt x="119793" y="98215"/>
                </a:lnTo>
                <a:lnTo>
                  <a:pt x="124312" y="104847"/>
                </a:lnTo>
                <a:lnTo>
                  <a:pt x="128595" y="111808"/>
                </a:lnTo>
                <a:lnTo>
                  <a:pt x="136529" y="121529"/>
                </a:lnTo>
                <a:lnTo>
                  <a:pt x="146900" y="133089"/>
                </a:lnTo>
                <a:lnTo>
                  <a:pt x="181840" y="169941"/>
                </a:lnTo>
                <a:lnTo>
                  <a:pt x="188537" y="175524"/>
                </a:lnTo>
                <a:lnTo>
                  <a:pt x="195541" y="180516"/>
                </a:lnTo>
                <a:lnTo>
                  <a:pt x="202751" y="185114"/>
                </a:lnTo>
                <a:lnTo>
                  <a:pt x="210097" y="190720"/>
                </a:lnTo>
                <a:lnTo>
                  <a:pt x="217534" y="196997"/>
                </a:lnTo>
                <a:lnTo>
                  <a:pt x="231302" y="209474"/>
                </a:lnTo>
                <a:lnTo>
                  <a:pt x="241654" y="219253"/>
                </a:lnTo>
                <a:lnTo>
                  <a:pt x="254622" y="231899"/>
                </a:lnTo>
                <a:lnTo>
                  <a:pt x="259919" y="235879"/>
                </a:lnTo>
                <a:lnTo>
                  <a:pt x="265989" y="239803"/>
                </a:lnTo>
                <a:lnTo>
                  <a:pt x="272575" y="243689"/>
                </a:lnTo>
                <a:lnTo>
                  <a:pt x="276967" y="247549"/>
                </a:lnTo>
                <a:lnTo>
                  <a:pt x="279894" y="251393"/>
                </a:lnTo>
                <a:lnTo>
                  <a:pt x="284417" y="259051"/>
                </a:lnTo>
                <a:lnTo>
                  <a:pt x="290661" y="266687"/>
                </a:lnTo>
                <a:lnTo>
                  <a:pt x="297669" y="274314"/>
                </a:lnTo>
                <a:lnTo>
                  <a:pt x="308754" y="285748"/>
                </a:lnTo>
                <a:lnTo>
                  <a:pt x="342900" y="3200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205"/>
          <p:cNvSpPr/>
          <p:nvPr/>
        </p:nvSpPr>
        <p:spPr bwMode="auto">
          <a:xfrm>
            <a:off x="6949440" y="4640579"/>
            <a:ext cx="171451" cy="411481"/>
          </a:xfrm>
          <a:custGeom>
            <a:avLst/>
            <a:gdLst/>
            <a:ahLst/>
            <a:cxnLst/>
            <a:rect l="0" t="0" r="0" b="0"/>
            <a:pathLst>
              <a:path w="171451" h="411481">
                <a:moveTo>
                  <a:pt x="171450" y="0"/>
                </a:moveTo>
                <a:lnTo>
                  <a:pt x="165382" y="12136"/>
                </a:lnTo>
                <a:lnTo>
                  <a:pt x="162403" y="24868"/>
                </a:lnTo>
                <a:lnTo>
                  <a:pt x="161608" y="31818"/>
                </a:lnTo>
                <a:lnTo>
                  <a:pt x="157339" y="42928"/>
                </a:lnTo>
                <a:lnTo>
                  <a:pt x="154422" y="47669"/>
                </a:lnTo>
                <a:lnTo>
                  <a:pt x="151208" y="55910"/>
                </a:lnTo>
                <a:lnTo>
                  <a:pt x="147795" y="66483"/>
                </a:lnTo>
                <a:lnTo>
                  <a:pt x="144251" y="78612"/>
                </a:lnTo>
                <a:lnTo>
                  <a:pt x="138076" y="94318"/>
                </a:lnTo>
                <a:lnTo>
                  <a:pt x="130151" y="112409"/>
                </a:lnTo>
                <a:lnTo>
                  <a:pt x="121057" y="132090"/>
                </a:lnTo>
                <a:lnTo>
                  <a:pt x="113724" y="149020"/>
                </a:lnTo>
                <a:lnTo>
                  <a:pt x="107567" y="164117"/>
                </a:lnTo>
                <a:lnTo>
                  <a:pt x="102190" y="177991"/>
                </a:lnTo>
                <a:lnTo>
                  <a:pt x="98607" y="189781"/>
                </a:lnTo>
                <a:lnTo>
                  <a:pt x="96218" y="200181"/>
                </a:lnTo>
                <a:lnTo>
                  <a:pt x="94626" y="209654"/>
                </a:lnTo>
                <a:lnTo>
                  <a:pt x="89753" y="221050"/>
                </a:lnTo>
                <a:lnTo>
                  <a:pt x="82695" y="233726"/>
                </a:lnTo>
                <a:lnTo>
                  <a:pt x="74180" y="247258"/>
                </a:lnTo>
                <a:lnTo>
                  <a:pt x="67233" y="258819"/>
                </a:lnTo>
                <a:lnTo>
                  <a:pt x="61332" y="269066"/>
                </a:lnTo>
                <a:lnTo>
                  <a:pt x="56128" y="278437"/>
                </a:lnTo>
                <a:lnTo>
                  <a:pt x="50119" y="291035"/>
                </a:lnTo>
                <a:lnTo>
                  <a:pt x="43572" y="305784"/>
                </a:lnTo>
                <a:lnTo>
                  <a:pt x="36668" y="321966"/>
                </a:lnTo>
                <a:lnTo>
                  <a:pt x="30795" y="334024"/>
                </a:lnTo>
                <a:lnTo>
                  <a:pt x="25610" y="343333"/>
                </a:lnTo>
                <a:lnTo>
                  <a:pt x="20883" y="350809"/>
                </a:lnTo>
                <a:lnTo>
                  <a:pt x="15631" y="362502"/>
                </a:lnTo>
                <a:lnTo>
                  <a:pt x="14231" y="367398"/>
                </a:lnTo>
                <a:lnTo>
                  <a:pt x="9287" y="376225"/>
                </a:lnTo>
                <a:lnTo>
                  <a:pt x="6192" y="380357"/>
                </a:lnTo>
                <a:lnTo>
                  <a:pt x="4127" y="385651"/>
                </a:lnTo>
                <a:lnTo>
                  <a:pt x="2751" y="391721"/>
                </a:lnTo>
                <a:lnTo>
                  <a:pt x="0" y="4114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206"/>
          <p:cNvSpPr/>
          <p:nvPr/>
        </p:nvSpPr>
        <p:spPr bwMode="auto">
          <a:xfrm>
            <a:off x="7258050" y="4709159"/>
            <a:ext cx="251460" cy="11292"/>
          </a:xfrm>
          <a:custGeom>
            <a:avLst/>
            <a:gdLst/>
            <a:ahLst/>
            <a:cxnLst/>
            <a:rect l="0" t="0" r="0" b="0"/>
            <a:pathLst>
              <a:path w="251460" h="11292">
                <a:moveTo>
                  <a:pt x="0" y="0"/>
                </a:moveTo>
                <a:lnTo>
                  <a:pt x="9841" y="9842"/>
                </a:lnTo>
                <a:lnTo>
                  <a:pt x="11640" y="10371"/>
                </a:lnTo>
                <a:lnTo>
                  <a:pt x="14110" y="10724"/>
                </a:lnTo>
                <a:lnTo>
                  <a:pt x="17026" y="10960"/>
                </a:lnTo>
                <a:lnTo>
                  <a:pt x="23654" y="11221"/>
                </a:lnTo>
                <a:lnTo>
                  <a:pt x="27199" y="11291"/>
                </a:lnTo>
                <a:lnTo>
                  <a:pt x="33373" y="10068"/>
                </a:lnTo>
                <a:lnTo>
                  <a:pt x="41299" y="7982"/>
                </a:lnTo>
                <a:lnTo>
                  <a:pt x="50393" y="5321"/>
                </a:lnTo>
                <a:lnTo>
                  <a:pt x="57725" y="3547"/>
                </a:lnTo>
                <a:lnTo>
                  <a:pt x="63883" y="2365"/>
                </a:lnTo>
                <a:lnTo>
                  <a:pt x="69258" y="1577"/>
                </a:lnTo>
                <a:lnTo>
                  <a:pt x="74112" y="1051"/>
                </a:lnTo>
                <a:lnTo>
                  <a:pt x="78618" y="701"/>
                </a:lnTo>
                <a:lnTo>
                  <a:pt x="82892" y="467"/>
                </a:lnTo>
                <a:lnTo>
                  <a:pt x="25145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207"/>
          <p:cNvSpPr/>
          <p:nvPr/>
        </p:nvSpPr>
        <p:spPr bwMode="auto">
          <a:xfrm>
            <a:off x="7315200" y="4777739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6067" y="22155"/>
                </a:lnTo>
                <a:lnTo>
                  <a:pt x="9125" y="18580"/>
                </a:lnTo>
                <a:lnTo>
                  <a:pt x="12433" y="16197"/>
                </a:lnTo>
                <a:lnTo>
                  <a:pt x="15909" y="14608"/>
                </a:lnTo>
                <a:lnTo>
                  <a:pt x="32935" y="6304"/>
                </a:lnTo>
                <a:lnTo>
                  <a:pt x="41007" y="4203"/>
                </a:lnTo>
                <a:lnTo>
                  <a:pt x="50197" y="2802"/>
                </a:lnTo>
                <a:lnTo>
                  <a:pt x="60135" y="1868"/>
                </a:lnTo>
                <a:lnTo>
                  <a:pt x="68029" y="1246"/>
                </a:lnTo>
                <a:lnTo>
                  <a:pt x="74563" y="830"/>
                </a:lnTo>
                <a:lnTo>
                  <a:pt x="80188" y="554"/>
                </a:lnTo>
                <a:lnTo>
                  <a:pt x="93212" y="246"/>
                </a:ln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208"/>
          <p:cNvSpPr/>
          <p:nvPr/>
        </p:nvSpPr>
        <p:spPr bwMode="auto">
          <a:xfrm>
            <a:off x="7669529" y="4435005"/>
            <a:ext cx="432554" cy="594154"/>
          </a:xfrm>
          <a:custGeom>
            <a:avLst/>
            <a:gdLst/>
            <a:ahLst/>
            <a:cxnLst/>
            <a:rect l="0" t="0" r="0" b="0"/>
            <a:pathLst>
              <a:path w="432554" h="594154">
                <a:moveTo>
                  <a:pt x="0" y="91274"/>
                </a:moveTo>
                <a:lnTo>
                  <a:pt x="26868" y="64406"/>
                </a:lnTo>
                <a:lnTo>
                  <a:pt x="37765" y="56896"/>
                </a:lnTo>
                <a:lnTo>
                  <a:pt x="51074" y="49325"/>
                </a:lnTo>
                <a:lnTo>
                  <a:pt x="75699" y="36377"/>
                </a:lnTo>
                <a:lnTo>
                  <a:pt x="84867" y="28352"/>
                </a:lnTo>
                <a:lnTo>
                  <a:pt x="90868" y="22657"/>
                </a:lnTo>
                <a:lnTo>
                  <a:pt x="97410" y="18859"/>
                </a:lnTo>
                <a:lnTo>
                  <a:pt x="104310" y="16327"/>
                </a:lnTo>
                <a:lnTo>
                  <a:pt x="117480" y="12245"/>
                </a:lnTo>
                <a:lnTo>
                  <a:pt x="127567" y="6197"/>
                </a:lnTo>
                <a:lnTo>
                  <a:pt x="134575" y="4076"/>
                </a:lnTo>
                <a:lnTo>
                  <a:pt x="143056" y="2662"/>
                </a:lnTo>
                <a:lnTo>
                  <a:pt x="152521" y="1720"/>
                </a:lnTo>
                <a:lnTo>
                  <a:pt x="161371" y="1091"/>
                </a:lnTo>
                <a:lnTo>
                  <a:pt x="169811" y="672"/>
                </a:lnTo>
                <a:lnTo>
                  <a:pt x="185962" y="207"/>
                </a:lnTo>
                <a:lnTo>
                  <a:pt x="201607" y="0"/>
                </a:lnTo>
                <a:lnTo>
                  <a:pt x="209335" y="1215"/>
                </a:lnTo>
                <a:lnTo>
                  <a:pt x="217026" y="3295"/>
                </a:lnTo>
                <a:lnTo>
                  <a:pt x="224694" y="5951"/>
                </a:lnTo>
                <a:lnTo>
                  <a:pt x="236602" y="12290"/>
                </a:lnTo>
                <a:lnTo>
                  <a:pt x="246126" y="19340"/>
                </a:lnTo>
                <a:lnTo>
                  <a:pt x="254594" y="26707"/>
                </a:lnTo>
                <a:lnTo>
                  <a:pt x="257359" y="30449"/>
                </a:lnTo>
                <a:lnTo>
                  <a:pt x="262521" y="41784"/>
                </a:lnTo>
                <a:lnTo>
                  <a:pt x="270260" y="53186"/>
                </a:lnTo>
                <a:lnTo>
                  <a:pt x="272516" y="60800"/>
                </a:lnTo>
                <a:lnTo>
                  <a:pt x="273519" y="75190"/>
                </a:lnTo>
                <a:lnTo>
                  <a:pt x="274083" y="97939"/>
                </a:lnTo>
                <a:lnTo>
                  <a:pt x="274311" y="144639"/>
                </a:lnTo>
                <a:lnTo>
                  <a:pt x="274316" y="157749"/>
                </a:lnTo>
                <a:lnTo>
                  <a:pt x="271777" y="171151"/>
                </a:lnTo>
                <a:lnTo>
                  <a:pt x="267545" y="188975"/>
                </a:lnTo>
                <a:lnTo>
                  <a:pt x="262184" y="209748"/>
                </a:lnTo>
                <a:lnTo>
                  <a:pt x="257339" y="226137"/>
                </a:lnTo>
                <a:lnTo>
                  <a:pt x="252840" y="239603"/>
                </a:lnTo>
                <a:lnTo>
                  <a:pt x="248570" y="251120"/>
                </a:lnTo>
                <a:lnTo>
                  <a:pt x="243184" y="263878"/>
                </a:lnTo>
                <a:lnTo>
                  <a:pt x="237052" y="277463"/>
                </a:lnTo>
                <a:lnTo>
                  <a:pt x="230426" y="291601"/>
                </a:lnTo>
                <a:lnTo>
                  <a:pt x="226007" y="302295"/>
                </a:lnTo>
                <a:lnTo>
                  <a:pt x="221098" y="317564"/>
                </a:lnTo>
                <a:lnTo>
                  <a:pt x="212143" y="335358"/>
                </a:lnTo>
                <a:lnTo>
                  <a:pt x="200966" y="353426"/>
                </a:lnTo>
                <a:lnTo>
                  <a:pt x="188803" y="370738"/>
                </a:lnTo>
                <a:lnTo>
                  <a:pt x="183366" y="383911"/>
                </a:lnTo>
                <a:lnTo>
                  <a:pt x="170794" y="399740"/>
                </a:lnTo>
                <a:lnTo>
                  <a:pt x="167202" y="403598"/>
                </a:lnTo>
                <a:lnTo>
                  <a:pt x="156439" y="411272"/>
                </a:lnTo>
                <a:lnTo>
                  <a:pt x="140969" y="420478"/>
                </a:lnTo>
                <a:lnTo>
                  <a:pt x="128788" y="430152"/>
                </a:lnTo>
                <a:lnTo>
                  <a:pt x="117887" y="434252"/>
                </a:lnTo>
                <a:lnTo>
                  <a:pt x="110392" y="439712"/>
                </a:lnTo>
                <a:lnTo>
                  <a:pt x="104074" y="444216"/>
                </a:lnTo>
                <a:lnTo>
                  <a:pt x="86896" y="455994"/>
                </a:lnTo>
                <a:lnTo>
                  <a:pt x="80790" y="461421"/>
                </a:lnTo>
                <a:lnTo>
                  <a:pt x="76720" y="466309"/>
                </a:lnTo>
                <a:lnTo>
                  <a:pt x="74007" y="470837"/>
                </a:lnTo>
                <a:lnTo>
                  <a:pt x="70928" y="473856"/>
                </a:lnTo>
                <a:lnTo>
                  <a:pt x="67606" y="475869"/>
                </a:lnTo>
                <a:lnTo>
                  <a:pt x="64120" y="477211"/>
                </a:lnTo>
                <a:lnTo>
                  <a:pt x="56862" y="482089"/>
                </a:lnTo>
                <a:lnTo>
                  <a:pt x="53148" y="485167"/>
                </a:lnTo>
                <a:lnTo>
                  <a:pt x="50672" y="488490"/>
                </a:lnTo>
                <a:lnTo>
                  <a:pt x="45918" y="499233"/>
                </a:lnTo>
                <a:lnTo>
                  <a:pt x="38300" y="510460"/>
                </a:lnTo>
                <a:lnTo>
                  <a:pt x="34819" y="523368"/>
                </a:lnTo>
                <a:lnTo>
                  <a:pt x="24495" y="535259"/>
                </a:lnTo>
                <a:lnTo>
                  <a:pt x="23587" y="539637"/>
                </a:lnTo>
                <a:lnTo>
                  <a:pt x="22868" y="557498"/>
                </a:lnTo>
                <a:lnTo>
                  <a:pt x="22861" y="569262"/>
                </a:lnTo>
                <a:lnTo>
                  <a:pt x="24131" y="569952"/>
                </a:lnTo>
                <a:lnTo>
                  <a:pt x="33820" y="571280"/>
                </a:lnTo>
                <a:lnTo>
                  <a:pt x="40219" y="577386"/>
                </a:lnTo>
                <a:lnTo>
                  <a:pt x="42053" y="577909"/>
                </a:lnTo>
                <a:lnTo>
                  <a:pt x="43275" y="576987"/>
                </a:lnTo>
                <a:lnTo>
                  <a:pt x="44090" y="575103"/>
                </a:lnTo>
                <a:lnTo>
                  <a:pt x="47174" y="573847"/>
                </a:lnTo>
                <a:lnTo>
                  <a:pt x="57373" y="572451"/>
                </a:lnTo>
                <a:lnTo>
                  <a:pt x="66987" y="571831"/>
                </a:lnTo>
                <a:lnTo>
                  <a:pt x="79538" y="571482"/>
                </a:lnTo>
                <a:lnTo>
                  <a:pt x="326846" y="571334"/>
                </a:lnTo>
                <a:lnTo>
                  <a:pt x="332198" y="572604"/>
                </a:lnTo>
                <a:lnTo>
                  <a:pt x="335765" y="574721"/>
                </a:lnTo>
                <a:lnTo>
                  <a:pt x="338143" y="577403"/>
                </a:lnTo>
                <a:lnTo>
                  <a:pt x="342269" y="579190"/>
                </a:lnTo>
                <a:lnTo>
                  <a:pt x="353627" y="581176"/>
                </a:lnTo>
                <a:lnTo>
                  <a:pt x="363754" y="582058"/>
                </a:lnTo>
                <a:lnTo>
                  <a:pt x="376596" y="582555"/>
                </a:lnTo>
                <a:lnTo>
                  <a:pt x="396163" y="582737"/>
                </a:lnTo>
                <a:lnTo>
                  <a:pt x="403826" y="582752"/>
                </a:lnTo>
                <a:lnTo>
                  <a:pt x="407647" y="584027"/>
                </a:lnTo>
                <a:lnTo>
                  <a:pt x="420650" y="592604"/>
                </a:lnTo>
                <a:lnTo>
                  <a:pt x="425292" y="593488"/>
                </a:lnTo>
                <a:lnTo>
                  <a:pt x="432553" y="594055"/>
                </a:lnTo>
                <a:lnTo>
                  <a:pt x="427743" y="594153"/>
                </a:lnTo>
                <a:lnTo>
                  <a:pt x="426132" y="592897"/>
                </a:lnTo>
                <a:lnTo>
                  <a:pt x="425059" y="590790"/>
                </a:lnTo>
                <a:lnTo>
                  <a:pt x="424342" y="588115"/>
                </a:lnTo>
                <a:lnTo>
                  <a:pt x="421325" y="586331"/>
                </a:lnTo>
                <a:lnTo>
                  <a:pt x="411199" y="584350"/>
                </a:lnTo>
                <a:lnTo>
                  <a:pt x="401619" y="583469"/>
                </a:lnTo>
                <a:lnTo>
                  <a:pt x="397286" y="583234"/>
                </a:lnTo>
                <a:lnTo>
                  <a:pt x="390588" y="581808"/>
                </a:lnTo>
                <a:lnTo>
                  <a:pt x="382312" y="579586"/>
                </a:lnTo>
                <a:lnTo>
                  <a:pt x="372985" y="576836"/>
                </a:lnTo>
                <a:lnTo>
                  <a:pt x="364227" y="575002"/>
                </a:lnTo>
                <a:lnTo>
                  <a:pt x="355848" y="573779"/>
                </a:lnTo>
                <a:lnTo>
                  <a:pt x="347721" y="572964"/>
                </a:lnTo>
                <a:lnTo>
                  <a:pt x="337225" y="572421"/>
                </a:lnTo>
                <a:lnTo>
                  <a:pt x="312014" y="571818"/>
                </a:lnTo>
                <a:lnTo>
                  <a:pt x="202632" y="571338"/>
                </a:lnTo>
                <a:lnTo>
                  <a:pt x="191236" y="574723"/>
                </a:lnTo>
                <a:lnTo>
                  <a:pt x="178974" y="579190"/>
                </a:lnTo>
                <a:lnTo>
                  <a:pt x="169290" y="581176"/>
                </a:lnTo>
                <a:lnTo>
                  <a:pt x="162391" y="580435"/>
                </a:lnTo>
                <a:lnTo>
                  <a:pt x="153981" y="578672"/>
                </a:lnTo>
                <a:lnTo>
                  <a:pt x="144563" y="576226"/>
                </a:lnTo>
                <a:lnTo>
                  <a:pt x="135746" y="574595"/>
                </a:lnTo>
                <a:lnTo>
                  <a:pt x="127327" y="573509"/>
                </a:lnTo>
                <a:lnTo>
                  <a:pt x="119176" y="572784"/>
                </a:lnTo>
                <a:lnTo>
                  <a:pt x="109931" y="572300"/>
                </a:lnTo>
                <a:lnTo>
                  <a:pt x="89498" y="571764"/>
                </a:lnTo>
                <a:lnTo>
                  <a:pt x="22861" y="57133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209"/>
          <p:cNvSpPr/>
          <p:nvPr/>
        </p:nvSpPr>
        <p:spPr bwMode="auto">
          <a:xfrm>
            <a:off x="4733663" y="4504089"/>
            <a:ext cx="226958" cy="456000"/>
          </a:xfrm>
          <a:custGeom>
            <a:avLst/>
            <a:gdLst/>
            <a:ahLst/>
            <a:cxnLst/>
            <a:rect l="0" t="0" r="0" b="0"/>
            <a:pathLst>
              <a:path w="226958" h="456000">
                <a:moveTo>
                  <a:pt x="9787" y="125061"/>
                </a:moveTo>
                <a:lnTo>
                  <a:pt x="9787" y="109151"/>
                </a:lnTo>
                <a:lnTo>
                  <a:pt x="11057" y="105564"/>
                </a:lnTo>
                <a:lnTo>
                  <a:pt x="17642" y="94448"/>
                </a:lnTo>
                <a:lnTo>
                  <a:pt x="21428" y="83112"/>
                </a:lnTo>
                <a:lnTo>
                  <a:pt x="26814" y="75513"/>
                </a:lnTo>
                <a:lnTo>
                  <a:pt x="30054" y="67903"/>
                </a:lnTo>
                <a:lnTo>
                  <a:pt x="30918" y="64095"/>
                </a:lnTo>
                <a:lnTo>
                  <a:pt x="35265" y="56478"/>
                </a:lnTo>
                <a:lnTo>
                  <a:pt x="41430" y="48859"/>
                </a:lnTo>
                <a:lnTo>
                  <a:pt x="48404" y="41240"/>
                </a:lnTo>
                <a:lnTo>
                  <a:pt x="59470" y="29810"/>
                </a:lnTo>
                <a:lnTo>
                  <a:pt x="64499" y="26001"/>
                </a:lnTo>
                <a:lnTo>
                  <a:pt x="70391" y="22190"/>
                </a:lnTo>
                <a:lnTo>
                  <a:pt x="76860" y="18380"/>
                </a:lnTo>
                <a:lnTo>
                  <a:pt x="82442" y="14570"/>
                </a:lnTo>
                <a:lnTo>
                  <a:pt x="87434" y="10761"/>
                </a:lnTo>
                <a:lnTo>
                  <a:pt x="92031" y="6950"/>
                </a:lnTo>
                <a:lnTo>
                  <a:pt x="96366" y="4411"/>
                </a:lnTo>
                <a:lnTo>
                  <a:pt x="100526" y="2717"/>
                </a:lnTo>
                <a:lnTo>
                  <a:pt x="104570" y="1588"/>
                </a:lnTo>
                <a:lnTo>
                  <a:pt x="108535" y="836"/>
                </a:lnTo>
                <a:lnTo>
                  <a:pt x="112449" y="334"/>
                </a:lnTo>
                <a:lnTo>
                  <a:pt x="116328" y="0"/>
                </a:lnTo>
                <a:lnTo>
                  <a:pt x="120184" y="1046"/>
                </a:lnTo>
                <a:lnTo>
                  <a:pt x="124025" y="3014"/>
                </a:lnTo>
                <a:lnTo>
                  <a:pt x="127855" y="5596"/>
                </a:lnTo>
                <a:lnTo>
                  <a:pt x="131679" y="7318"/>
                </a:lnTo>
                <a:lnTo>
                  <a:pt x="135498" y="8466"/>
                </a:lnTo>
                <a:lnTo>
                  <a:pt x="139314" y="9230"/>
                </a:lnTo>
                <a:lnTo>
                  <a:pt x="141858" y="11010"/>
                </a:lnTo>
                <a:lnTo>
                  <a:pt x="143555" y="13467"/>
                </a:lnTo>
                <a:lnTo>
                  <a:pt x="144685" y="16375"/>
                </a:lnTo>
                <a:lnTo>
                  <a:pt x="149249" y="22123"/>
                </a:lnTo>
                <a:lnTo>
                  <a:pt x="156102" y="29766"/>
                </a:lnTo>
                <a:lnTo>
                  <a:pt x="164480" y="38670"/>
                </a:lnTo>
                <a:lnTo>
                  <a:pt x="170065" y="45877"/>
                </a:lnTo>
                <a:lnTo>
                  <a:pt x="176272" y="57271"/>
                </a:lnTo>
                <a:lnTo>
                  <a:pt x="179197" y="64628"/>
                </a:lnTo>
                <a:lnTo>
                  <a:pt x="185833" y="82962"/>
                </a:lnTo>
                <a:lnTo>
                  <a:pt x="188111" y="93185"/>
                </a:lnTo>
                <a:lnTo>
                  <a:pt x="189630" y="103810"/>
                </a:lnTo>
                <a:lnTo>
                  <a:pt x="190642" y="114703"/>
                </a:lnTo>
                <a:lnTo>
                  <a:pt x="191317" y="124506"/>
                </a:lnTo>
                <a:lnTo>
                  <a:pt x="191766" y="133581"/>
                </a:lnTo>
                <a:lnTo>
                  <a:pt x="192066" y="142171"/>
                </a:lnTo>
                <a:lnTo>
                  <a:pt x="190997" y="158057"/>
                </a:lnTo>
                <a:lnTo>
                  <a:pt x="186421" y="202802"/>
                </a:lnTo>
                <a:lnTo>
                  <a:pt x="183423" y="220068"/>
                </a:lnTo>
                <a:lnTo>
                  <a:pt x="180154" y="232849"/>
                </a:lnTo>
                <a:lnTo>
                  <a:pt x="176705" y="242640"/>
                </a:lnTo>
                <a:lnTo>
                  <a:pt x="173135" y="255516"/>
                </a:lnTo>
                <a:lnTo>
                  <a:pt x="169486" y="270451"/>
                </a:lnTo>
                <a:lnTo>
                  <a:pt x="165783" y="286758"/>
                </a:lnTo>
                <a:lnTo>
                  <a:pt x="162044" y="300168"/>
                </a:lnTo>
                <a:lnTo>
                  <a:pt x="158282" y="311649"/>
                </a:lnTo>
                <a:lnTo>
                  <a:pt x="154503" y="321843"/>
                </a:lnTo>
                <a:lnTo>
                  <a:pt x="149444" y="333719"/>
                </a:lnTo>
                <a:lnTo>
                  <a:pt x="137050" y="360461"/>
                </a:lnTo>
                <a:lnTo>
                  <a:pt x="121860" y="391941"/>
                </a:lnTo>
                <a:lnTo>
                  <a:pt x="117522" y="399501"/>
                </a:lnTo>
                <a:lnTo>
                  <a:pt x="113360" y="405811"/>
                </a:lnTo>
                <a:lnTo>
                  <a:pt x="106619" y="416208"/>
                </a:lnTo>
                <a:lnTo>
                  <a:pt x="103623" y="425063"/>
                </a:lnTo>
                <a:lnTo>
                  <a:pt x="100284" y="429202"/>
                </a:lnTo>
                <a:lnTo>
                  <a:pt x="95518" y="433232"/>
                </a:lnTo>
                <a:lnTo>
                  <a:pt x="81755" y="442756"/>
                </a:lnTo>
                <a:lnTo>
                  <a:pt x="78085" y="444807"/>
                </a:lnTo>
                <a:lnTo>
                  <a:pt x="67235" y="450474"/>
                </a:lnTo>
                <a:lnTo>
                  <a:pt x="59515" y="452492"/>
                </a:lnTo>
                <a:lnTo>
                  <a:pt x="50559" y="453838"/>
                </a:lnTo>
                <a:lnTo>
                  <a:pt x="27013" y="455999"/>
                </a:lnTo>
                <a:lnTo>
                  <a:pt x="23810" y="454906"/>
                </a:lnTo>
                <a:lnTo>
                  <a:pt x="16866" y="450305"/>
                </a:lnTo>
                <a:lnTo>
                  <a:pt x="10408" y="445557"/>
                </a:lnTo>
                <a:lnTo>
                  <a:pt x="3903" y="433100"/>
                </a:lnTo>
                <a:lnTo>
                  <a:pt x="822" y="423680"/>
                </a:lnTo>
                <a:lnTo>
                  <a:pt x="0" y="419390"/>
                </a:lnTo>
                <a:lnTo>
                  <a:pt x="2473" y="407850"/>
                </a:lnTo>
                <a:lnTo>
                  <a:pt x="7806" y="392985"/>
                </a:lnTo>
                <a:lnTo>
                  <a:pt x="14410" y="373678"/>
                </a:lnTo>
                <a:lnTo>
                  <a:pt x="19218" y="364465"/>
                </a:lnTo>
                <a:lnTo>
                  <a:pt x="24965" y="355784"/>
                </a:lnTo>
                <a:lnTo>
                  <a:pt x="31335" y="347456"/>
                </a:lnTo>
                <a:lnTo>
                  <a:pt x="36852" y="339364"/>
                </a:lnTo>
                <a:lnTo>
                  <a:pt x="41800" y="331430"/>
                </a:lnTo>
                <a:lnTo>
                  <a:pt x="46369" y="323600"/>
                </a:lnTo>
                <a:lnTo>
                  <a:pt x="50685" y="318380"/>
                </a:lnTo>
                <a:lnTo>
                  <a:pt x="54832" y="314900"/>
                </a:lnTo>
                <a:lnTo>
                  <a:pt x="58867" y="312580"/>
                </a:lnTo>
                <a:lnTo>
                  <a:pt x="62827" y="309764"/>
                </a:lnTo>
                <a:lnTo>
                  <a:pt x="66737" y="306616"/>
                </a:lnTo>
                <a:lnTo>
                  <a:pt x="70613" y="303247"/>
                </a:lnTo>
                <a:lnTo>
                  <a:pt x="74468" y="301002"/>
                </a:lnTo>
                <a:lnTo>
                  <a:pt x="78308" y="299505"/>
                </a:lnTo>
                <a:lnTo>
                  <a:pt x="82137" y="298507"/>
                </a:lnTo>
                <a:lnTo>
                  <a:pt x="85960" y="299111"/>
                </a:lnTo>
                <a:lnTo>
                  <a:pt x="89779" y="300784"/>
                </a:lnTo>
                <a:lnTo>
                  <a:pt x="93595" y="303170"/>
                </a:lnTo>
                <a:lnTo>
                  <a:pt x="97409" y="304760"/>
                </a:lnTo>
                <a:lnTo>
                  <a:pt x="101221" y="305820"/>
                </a:lnTo>
                <a:lnTo>
                  <a:pt x="105033" y="306527"/>
                </a:lnTo>
                <a:lnTo>
                  <a:pt x="108844" y="308268"/>
                </a:lnTo>
                <a:lnTo>
                  <a:pt x="112655" y="310699"/>
                </a:lnTo>
                <a:lnTo>
                  <a:pt x="116466" y="313589"/>
                </a:lnTo>
                <a:lnTo>
                  <a:pt x="120275" y="316786"/>
                </a:lnTo>
                <a:lnTo>
                  <a:pt x="124086" y="320188"/>
                </a:lnTo>
                <a:lnTo>
                  <a:pt x="127896" y="323726"/>
                </a:lnTo>
                <a:lnTo>
                  <a:pt x="134246" y="328624"/>
                </a:lnTo>
                <a:lnTo>
                  <a:pt x="142290" y="334429"/>
                </a:lnTo>
                <a:lnTo>
                  <a:pt x="151462" y="340840"/>
                </a:lnTo>
                <a:lnTo>
                  <a:pt x="161387" y="351463"/>
                </a:lnTo>
                <a:lnTo>
                  <a:pt x="171813" y="364896"/>
                </a:lnTo>
                <a:lnTo>
                  <a:pt x="182574" y="380201"/>
                </a:lnTo>
                <a:lnTo>
                  <a:pt x="191019" y="391674"/>
                </a:lnTo>
                <a:lnTo>
                  <a:pt x="197918" y="400593"/>
                </a:lnTo>
                <a:lnTo>
                  <a:pt x="203787" y="407808"/>
                </a:lnTo>
                <a:lnTo>
                  <a:pt x="210309" y="419213"/>
                </a:lnTo>
                <a:lnTo>
                  <a:pt x="213207" y="428515"/>
                </a:lnTo>
                <a:lnTo>
                  <a:pt x="214496" y="436882"/>
                </a:lnTo>
                <a:lnTo>
                  <a:pt x="216109" y="439622"/>
                </a:lnTo>
                <a:lnTo>
                  <a:pt x="218455" y="441448"/>
                </a:lnTo>
                <a:lnTo>
                  <a:pt x="226957" y="4451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210"/>
          <p:cNvSpPr/>
          <p:nvPr/>
        </p:nvSpPr>
        <p:spPr bwMode="auto">
          <a:xfrm>
            <a:off x="4994909" y="4629150"/>
            <a:ext cx="251462" cy="66991"/>
          </a:xfrm>
          <a:custGeom>
            <a:avLst/>
            <a:gdLst/>
            <a:ahLst/>
            <a:cxnLst/>
            <a:rect l="0" t="0" r="0" b="0"/>
            <a:pathLst>
              <a:path w="251462" h="66991">
                <a:moveTo>
                  <a:pt x="0" y="57150"/>
                </a:moveTo>
                <a:lnTo>
                  <a:pt x="9842" y="66990"/>
                </a:lnTo>
                <a:lnTo>
                  <a:pt x="11641" y="66250"/>
                </a:lnTo>
                <a:lnTo>
                  <a:pt x="14111" y="64487"/>
                </a:lnTo>
                <a:lnTo>
                  <a:pt x="17028" y="62041"/>
                </a:lnTo>
                <a:lnTo>
                  <a:pt x="25322" y="57870"/>
                </a:lnTo>
                <a:lnTo>
                  <a:pt x="37201" y="52550"/>
                </a:lnTo>
                <a:lnTo>
                  <a:pt x="51471" y="46463"/>
                </a:lnTo>
                <a:lnTo>
                  <a:pt x="62254" y="41135"/>
                </a:lnTo>
                <a:lnTo>
                  <a:pt x="70713" y="36313"/>
                </a:lnTo>
                <a:lnTo>
                  <a:pt x="77622" y="31829"/>
                </a:lnTo>
                <a:lnTo>
                  <a:pt x="84768" y="28839"/>
                </a:lnTo>
                <a:lnTo>
                  <a:pt x="92073" y="26846"/>
                </a:lnTo>
                <a:lnTo>
                  <a:pt x="99482" y="25517"/>
                </a:lnTo>
                <a:lnTo>
                  <a:pt x="105691" y="23361"/>
                </a:lnTo>
                <a:lnTo>
                  <a:pt x="111101" y="20654"/>
                </a:lnTo>
                <a:lnTo>
                  <a:pt x="115978" y="17579"/>
                </a:lnTo>
                <a:lnTo>
                  <a:pt x="121768" y="15529"/>
                </a:lnTo>
                <a:lnTo>
                  <a:pt x="128169" y="14163"/>
                </a:lnTo>
                <a:lnTo>
                  <a:pt x="134976" y="13251"/>
                </a:lnTo>
                <a:lnTo>
                  <a:pt x="143325" y="11374"/>
                </a:lnTo>
                <a:lnTo>
                  <a:pt x="152700" y="8853"/>
                </a:lnTo>
                <a:lnTo>
                  <a:pt x="162760" y="5901"/>
                </a:lnTo>
                <a:lnTo>
                  <a:pt x="172007" y="3934"/>
                </a:lnTo>
                <a:lnTo>
                  <a:pt x="180711" y="2623"/>
                </a:lnTo>
                <a:lnTo>
                  <a:pt x="251461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211"/>
          <p:cNvSpPr/>
          <p:nvPr/>
        </p:nvSpPr>
        <p:spPr bwMode="auto">
          <a:xfrm>
            <a:off x="5063490" y="4572000"/>
            <a:ext cx="91440" cy="320040"/>
          </a:xfrm>
          <a:custGeom>
            <a:avLst/>
            <a:gdLst/>
            <a:ahLst/>
            <a:cxnLst/>
            <a:rect l="0" t="0" r="0" b="0"/>
            <a:pathLst>
              <a:path w="91440" h="320040">
                <a:moveTo>
                  <a:pt x="0" y="0"/>
                </a:moveTo>
                <a:lnTo>
                  <a:pt x="6068" y="12135"/>
                </a:lnTo>
                <a:lnTo>
                  <a:pt x="7855" y="19520"/>
                </a:lnTo>
                <a:lnTo>
                  <a:pt x="9046" y="28253"/>
                </a:lnTo>
                <a:lnTo>
                  <a:pt x="10370" y="45576"/>
                </a:lnTo>
                <a:lnTo>
                  <a:pt x="10959" y="57509"/>
                </a:lnTo>
                <a:lnTo>
                  <a:pt x="11221" y="70433"/>
                </a:lnTo>
                <a:lnTo>
                  <a:pt x="11290" y="77435"/>
                </a:lnTo>
                <a:lnTo>
                  <a:pt x="12606" y="83373"/>
                </a:lnTo>
                <a:lnTo>
                  <a:pt x="14754" y="88602"/>
                </a:lnTo>
                <a:lnTo>
                  <a:pt x="17456" y="93357"/>
                </a:lnTo>
                <a:lnTo>
                  <a:pt x="19257" y="97798"/>
                </a:lnTo>
                <a:lnTo>
                  <a:pt x="21258" y="106119"/>
                </a:lnTo>
                <a:lnTo>
                  <a:pt x="23062" y="111386"/>
                </a:lnTo>
                <a:lnTo>
                  <a:pt x="25535" y="117437"/>
                </a:lnTo>
                <a:lnTo>
                  <a:pt x="28453" y="124011"/>
                </a:lnTo>
                <a:lnTo>
                  <a:pt x="35082" y="138089"/>
                </a:lnTo>
                <a:lnTo>
                  <a:pt x="38628" y="145399"/>
                </a:lnTo>
                <a:lnTo>
                  <a:pt x="42262" y="154082"/>
                </a:lnTo>
                <a:lnTo>
                  <a:pt x="45955" y="163682"/>
                </a:lnTo>
                <a:lnTo>
                  <a:pt x="49686" y="173891"/>
                </a:lnTo>
                <a:lnTo>
                  <a:pt x="52174" y="181967"/>
                </a:lnTo>
                <a:lnTo>
                  <a:pt x="53832" y="188621"/>
                </a:lnTo>
                <a:lnTo>
                  <a:pt x="54938" y="194327"/>
                </a:lnTo>
                <a:lnTo>
                  <a:pt x="56945" y="200671"/>
                </a:lnTo>
                <a:lnTo>
                  <a:pt x="59553" y="207441"/>
                </a:lnTo>
                <a:lnTo>
                  <a:pt x="62562" y="214494"/>
                </a:lnTo>
                <a:lnTo>
                  <a:pt x="64568" y="220466"/>
                </a:lnTo>
                <a:lnTo>
                  <a:pt x="65905" y="225717"/>
                </a:lnTo>
                <a:lnTo>
                  <a:pt x="67391" y="234938"/>
                </a:lnTo>
                <a:lnTo>
                  <a:pt x="68051" y="243270"/>
                </a:lnTo>
                <a:lnTo>
                  <a:pt x="69498" y="248540"/>
                </a:lnTo>
                <a:lnTo>
                  <a:pt x="71731" y="254593"/>
                </a:lnTo>
                <a:lnTo>
                  <a:pt x="74491" y="261168"/>
                </a:lnTo>
                <a:lnTo>
                  <a:pt x="76331" y="266822"/>
                </a:lnTo>
                <a:lnTo>
                  <a:pt x="78375" y="276491"/>
                </a:lnTo>
                <a:lnTo>
                  <a:pt x="80189" y="279577"/>
                </a:lnTo>
                <a:lnTo>
                  <a:pt x="82669" y="281634"/>
                </a:lnTo>
                <a:lnTo>
                  <a:pt x="85593" y="283006"/>
                </a:lnTo>
                <a:lnTo>
                  <a:pt x="87542" y="285191"/>
                </a:lnTo>
                <a:lnTo>
                  <a:pt x="88841" y="287917"/>
                </a:lnTo>
                <a:lnTo>
                  <a:pt x="89707" y="291004"/>
                </a:lnTo>
                <a:lnTo>
                  <a:pt x="90284" y="295603"/>
                </a:lnTo>
                <a:lnTo>
                  <a:pt x="90670" y="301208"/>
                </a:lnTo>
                <a:lnTo>
                  <a:pt x="91439" y="32003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212"/>
          <p:cNvSpPr/>
          <p:nvPr/>
        </p:nvSpPr>
        <p:spPr bwMode="auto">
          <a:xfrm>
            <a:off x="5234940" y="4400567"/>
            <a:ext cx="262645" cy="421101"/>
          </a:xfrm>
          <a:custGeom>
            <a:avLst/>
            <a:gdLst/>
            <a:ahLst/>
            <a:cxnLst/>
            <a:rect l="0" t="0" r="0" b="0"/>
            <a:pathLst>
              <a:path w="262645" h="421101">
                <a:moveTo>
                  <a:pt x="0" y="91422"/>
                </a:moveTo>
                <a:lnTo>
                  <a:pt x="0" y="71740"/>
                </a:lnTo>
                <a:lnTo>
                  <a:pt x="3386" y="66588"/>
                </a:lnTo>
                <a:lnTo>
                  <a:pt x="9841" y="59000"/>
                </a:lnTo>
                <a:lnTo>
                  <a:pt x="17027" y="51618"/>
                </a:lnTo>
                <a:lnTo>
                  <a:pt x="49576" y="18988"/>
                </a:lnTo>
                <a:lnTo>
                  <a:pt x="54641" y="15193"/>
                </a:lnTo>
                <a:lnTo>
                  <a:pt x="60557" y="11393"/>
                </a:lnTo>
                <a:lnTo>
                  <a:pt x="67041" y="7589"/>
                </a:lnTo>
                <a:lnTo>
                  <a:pt x="72634" y="5054"/>
                </a:lnTo>
                <a:lnTo>
                  <a:pt x="77633" y="3363"/>
                </a:lnTo>
                <a:lnTo>
                  <a:pt x="82235" y="2236"/>
                </a:lnTo>
                <a:lnTo>
                  <a:pt x="86573" y="1485"/>
                </a:lnTo>
                <a:lnTo>
                  <a:pt x="94780" y="650"/>
                </a:lnTo>
                <a:lnTo>
                  <a:pt x="101286" y="428"/>
                </a:lnTo>
                <a:lnTo>
                  <a:pt x="145378" y="0"/>
                </a:lnTo>
                <a:lnTo>
                  <a:pt x="150549" y="3377"/>
                </a:lnTo>
                <a:lnTo>
                  <a:pt x="153706" y="6055"/>
                </a:lnTo>
                <a:lnTo>
                  <a:pt x="155810" y="9111"/>
                </a:lnTo>
                <a:lnTo>
                  <a:pt x="158149" y="15893"/>
                </a:lnTo>
                <a:lnTo>
                  <a:pt x="159188" y="26527"/>
                </a:lnTo>
                <a:lnTo>
                  <a:pt x="159465" y="32919"/>
                </a:lnTo>
                <a:lnTo>
                  <a:pt x="159773" y="46794"/>
                </a:lnTo>
                <a:lnTo>
                  <a:pt x="159855" y="54050"/>
                </a:lnTo>
                <a:lnTo>
                  <a:pt x="158640" y="60158"/>
                </a:lnTo>
                <a:lnTo>
                  <a:pt x="153903" y="70331"/>
                </a:lnTo>
                <a:lnTo>
                  <a:pt x="149592" y="79901"/>
                </a:lnTo>
                <a:lnTo>
                  <a:pt x="138028" y="107469"/>
                </a:lnTo>
                <a:lnTo>
                  <a:pt x="131389" y="121170"/>
                </a:lnTo>
                <a:lnTo>
                  <a:pt x="124422" y="134114"/>
                </a:lnTo>
                <a:lnTo>
                  <a:pt x="117238" y="146553"/>
                </a:lnTo>
                <a:lnTo>
                  <a:pt x="111179" y="156116"/>
                </a:lnTo>
                <a:lnTo>
                  <a:pt x="105869" y="163762"/>
                </a:lnTo>
                <a:lnTo>
                  <a:pt x="101059" y="170129"/>
                </a:lnTo>
                <a:lnTo>
                  <a:pt x="96583" y="175643"/>
                </a:lnTo>
                <a:lnTo>
                  <a:pt x="92328" y="180590"/>
                </a:lnTo>
                <a:lnTo>
                  <a:pt x="82443" y="191586"/>
                </a:lnTo>
                <a:lnTo>
                  <a:pt x="84172" y="191218"/>
                </a:lnTo>
                <a:lnTo>
                  <a:pt x="87864" y="189703"/>
                </a:lnTo>
                <a:lnTo>
                  <a:pt x="92866" y="187423"/>
                </a:lnTo>
                <a:lnTo>
                  <a:pt x="97470" y="184632"/>
                </a:lnTo>
                <a:lnTo>
                  <a:pt x="101810" y="181503"/>
                </a:lnTo>
                <a:lnTo>
                  <a:pt x="105973" y="178146"/>
                </a:lnTo>
                <a:lnTo>
                  <a:pt x="113986" y="174416"/>
                </a:lnTo>
                <a:lnTo>
                  <a:pt x="117900" y="173422"/>
                </a:lnTo>
                <a:lnTo>
                  <a:pt x="123050" y="171489"/>
                </a:lnTo>
                <a:lnTo>
                  <a:pt x="129023" y="168930"/>
                </a:lnTo>
                <a:lnTo>
                  <a:pt x="135545" y="165954"/>
                </a:lnTo>
                <a:lnTo>
                  <a:pt x="141163" y="163970"/>
                </a:lnTo>
                <a:lnTo>
                  <a:pt x="146179" y="162648"/>
                </a:lnTo>
                <a:lnTo>
                  <a:pt x="150792" y="161766"/>
                </a:lnTo>
                <a:lnTo>
                  <a:pt x="157678" y="161178"/>
                </a:lnTo>
                <a:lnTo>
                  <a:pt x="166078" y="160786"/>
                </a:lnTo>
                <a:lnTo>
                  <a:pt x="175489" y="160525"/>
                </a:lnTo>
                <a:lnTo>
                  <a:pt x="184303" y="161621"/>
                </a:lnTo>
                <a:lnTo>
                  <a:pt x="192718" y="163621"/>
                </a:lnTo>
                <a:lnTo>
                  <a:pt x="200869" y="166225"/>
                </a:lnTo>
                <a:lnTo>
                  <a:pt x="207572" y="167961"/>
                </a:lnTo>
                <a:lnTo>
                  <a:pt x="213311" y="169118"/>
                </a:lnTo>
                <a:lnTo>
                  <a:pt x="218407" y="169890"/>
                </a:lnTo>
                <a:lnTo>
                  <a:pt x="224344" y="172944"/>
                </a:lnTo>
                <a:lnTo>
                  <a:pt x="230843" y="177520"/>
                </a:lnTo>
                <a:lnTo>
                  <a:pt x="237715" y="183111"/>
                </a:lnTo>
                <a:lnTo>
                  <a:pt x="243567" y="189378"/>
                </a:lnTo>
                <a:lnTo>
                  <a:pt x="248738" y="196096"/>
                </a:lnTo>
                <a:lnTo>
                  <a:pt x="256600" y="209064"/>
                </a:lnTo>
                <a:lnTo>
                  <a:pt x="260094" y="219061"/>
                </a:lnTo>
                <a:lnTo>
                  <a:pt x="261647" y="231124"/>
                </a:lnTo>
                <a:lnTo>
                  <a:pt x="262338" y="243682"/>
                </a:lnTo>
                <a:lnTo>
                  <a:pt x="262644" y="253496"/>
                </a:lnTo>
                <a:lnTo>
                  <a:pt x="259394" y="265479"/>
                </a:lnTo>
                <a:lnTo>
                  <a:pt x="256749" y="272230"/>
                </a:lnTo>
                <a:lnTo>
                  <a:pt x="254986" y="279271"/>
                </a:lnTo>
                <a:lnTo>
                  <a:pt x="253811" y="286505"/>
                </a:lnTo>
                <a:lnTo>
                  <a:pt x="253027" y="293867"/>
                </a:lnTo>
                <a:lnTo>
                  <a:pt x="251234" y="301316"/>
                </a:lnTo>
                <a:lnTo>
                  <a:pt x="248769" y="308821"/>
                </a:lnTo>
                <a:lnTo>
                  <a:pt x="245856" y="316365"/>
                </a:lnTo>
                <a:lnTo>
                  <a:pt x="242644" y="323934"/>
                </a:lnTo>
                <a:lnTo>
                  <a:pt x="235688" y="339118"/>
                </a:lnTo>
                <a:lnTo>
                  <a:pt x="230786" y="346723"/>
                </a:lnTo>
                <a:lnTo>
                  <a:pt x="224977" y="354333"/>
                </a:lnTo>
                <a:lnTo>
                  <a:pt x="218564" y="361946"/>
                </a:lnTo>
                <a:lnTo>
                  <a:pt x="213019" y="368291"/>
                </a:lnTo>
                <a:lnTo>
                  <a:pt x="203471" y="378729"/>
                </a:lnTo>
                <a:lnTo>
                  <a:pt x="190956" y="391745"/>
                </a:lnTo>
                <a:lnTo>
                  <a:pt x="179205" y="403645"/>
                </a:lnTo>
                <a:lnTo>
                  <a:pt x="175349" y="406250"/>
                </a:lnTo>
                <a:lnTo>
                  <a:pt x="167679" y="409146"/>
                </a:lnTo>
                <a:lnTo>
                  <a:pt x="144086" y="416844"/>
                </a:lnTo>
                <a:lnTo>
                  <a:pt x="136697" y="418860"/>
                </a:lnTo>
                <a:lnTo>
                  <a:pt x="130501" y="420204"/>
                </a:lnTo>
                <a:lnTo>
                  <a:pt x="125101" y="421100"/>
                </a:lnTo>
                <a:lnTo>
                  <a:pt x="117690" y="420428"/>
                </a:lnTo>
                <a:lnTo>
                  <a:pt x="108940" y="418709"/>
                </a:lnTo>
                <a:lnTo>
                  <a:pt x="99297" y="416294"/>
                </a:lnTo>
                <a:lnTo>
                  <a:pt x="91598" y="414683"/>
                </a:lnTo>
                <a:lnTo>
                  <a:pt x="85195" y="413610"/>
                </a:lnTo>
                <a:lnTo>
                  <a:pt x="68580" y="41146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213"/>
          <p:cNvSpPr/>
          <p:nvPr/>
        </p:nvSpPr>
        <p:spPr bwMode="auto">
          <a:xfrm>
            <a:off x="5554979" y="4503419"/>
            <a:ext cx="182881" cy="34291"/>
          </a:xfrm>
          <a:custGeom>
            <a:avLst/>
            <a:gdLst/>
            <a:ahLst/>
            <a:cxnLst/>
            <a:rect l="0" t="0" r="0" b="0"/>
            <a:pathLst>
              <a:path w="182881" h="34291">
                <a:moveTo>
                  <a:pt x="0" y="34290"/>
                </a:moveTo>
                <a:lnTo>
                  <a:pt x="6068" y="28223"/>
                </a:lnTo>
                <a:lnTo>
                  <a:pt x="9125" y="26435"/>
                </a:lnTo>
                <a:lnTo>
                  <a:pt x="12434" y="25244"/>
                </a:lnTo>
                <a:lnTo>
                  <a:pt x="15909" y="24449"/>
                </a:lnTo>
                <a:lnTo>
                  <a:pt x="19497" y="23920"/>
                </a:lnTo>
                <a:lnTo>
                  <a:pt x="23158" y="23566"/>
                </a:lnTo>
                <a:lnTo>
                  <a:pt x="26869" y="23331"/>
                </a:lnTo>
                <a:lnTo>
                  <a:pt x="30613" y="21904"/>
                </a:lnTo>
                <a:lnTo>
                  <a:pt x="34379" y="19683"/>
                </a:lnTo>
                <a:lnTo>
                  <a:pt x="38159" y="16932"/>
                </a:lnTo>
                <a:lnTo>
                  <a:pt x="45760" y="13828"/>
                </a:lnTo>
                <a:lnTo>
                  <a:pt x="55907" y="10489"/>
                </a:lnTo>
                <a:lnTo>
                  <a:pt x="67751" y="6993"/>
                </a:lnTo>
                <a:lnTo>
                  <a:pt x="79458" y="4662"/>
                </a:lnTo>
                <a:lnTo>
                  <a:pt x="91072" y="3108"/>
                </a:lnTo>
                <a:lnTo>
                  <a:pt x="102625" y="2072"/>
                </a:lnTo>
                <a:lnTo>
                  <a:pt x="112867" y="1382"/>
                </a:lnTo>
                <a:lnTo>
                  <a:pt x="122235" y="921"/>
                </a:lnTo>
                <a:lnTo>
                  <a:pt x="18288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214"/>
          <p:cNvSpPr/>
          <p:nvPr/>
        </p:nvSpPr>
        <p:spPr bwMode="auto">
          <a:xfrm>
            <a:off x="5589270" y="4572000"/>
            <a:ext cx="171451" cy="34290"/>
          </a:xfrm>
          <a:custGeom>
            <a:avLst/>
            <a:gdLst/>
            <a:ahLst/>
            <a:cxnLst/>
            <a:rect l="0" t="0" r="0" b="0"/>
            <a:pathLst>
              <a:path w="171451" h="34290">
                <a:moveTo>
                  <a:pt x="0" y="34289"/>
                </a:moveTo>
                <a:lnTo>
                  <a:pt x="6067" y="34289"/>
                </a:lnTo>
                <a:lnTo>
                  <a:pt x="9125" y="33019"/>
                </a:lnTo>
                <a:lnTo>
                  <a:pt x="12433" y="30903"/>
                </a:lnTo>
                <a:lnTo>
                  <a:pt x="15908" y="28222"/>
                </a:lnTo>
                <a:lnTo>
                  <a:pt x="19496" y="26434"/>
                </a:lnTo>
                <a:lnTo>
                  <a:pt x="23157" y="25243"/>
                </a:lnTo>
                <a:lnTo>
                  <a:pt x="26867" y="24448"/>
                </a:lnTo>
                <a:lnTo>
                  <a:pt x="31882" y="22649"/>
                </a:lnTo>
                <a:lnTo>
                  <a:pt x="37764" y="20179"/>
                </a:lnTo>
                <a:lnTo>
                  <a:pt x="44226" y="17262"/>
                </a:lnTo>
                <a:lnTo>
                  <a:pt x="49804" y="15318"/>
                </a:lnTo>
                <a:lnTo>
                  <a:pt x="54792" y="14022"/>
                </a:lnTo>
                <a:lnTo>
                  <a:pt x="59388" y="13158"/>
                </a:lnTo>
                <a:lnTo>
                  <a:pt x="63722" y="11312"/>
                </a:lnTo>
                <a:lnTo>
                  <a:pt x="67881" y="8811"/>
                </a:lnTo>
                <a:lnTo>
                  <a:pt x="71924" y="5874"/>
                </a:lnTo>
                <a:lnTo>
                  <a:pt x="77159" y="3916"/>
                </a:lnTo>
                <a:lnTo>
                  <a:pt x="83189" y="2610"/>
                </a:lnTo>
                <a:lnTo>
                  <a:pt x="89750" y="1740"/>
                </a:lnTo>
                <a:lnTo>
                  <a:pt x="95393" y="1160"/>
                </a:lnTo>
                <a:lnTo>
                  <a:pt x="100425" y="773"/>
                </a:lnTo>
                <a:lnTo>
                  <a:pt x="105050" y="515"/>
                </a:lnTo>
                <a:lnTo>
                  <a:pt x="116962" y="229"/>
                </a:ln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215"/>
          <p:cNvSpPr/>
          <p:nvPr/>
        </p:nvSpPr>
        <p:spPr bwMode="auto">
          <a:xfrm>
            <a:off x="5840729" y="4265021"/>
            <a:ext cx="377192" cy="430451"/>
          </a:xfrm>
          <a:custGeom>
            <a:avLst/>
            <a:gdLst/>
            <a:ahLst/>
            <a:cxnLst/>
            <a:rect l="0" t="0" r="0" b="0"/>
            <a:pathLst>
              <a:path w="377192" h="430451">
                <a:moveTo>
                  <a:pt x="377191" y="9799"/>
                </a:moveTo>
                <a:lnTo>
                  <a:pt x="371123" y="15866"/>
                </a:lnTo>
                <a:lnTo>
                  <a:pt x="368066" y="17654"/>
                </a:lnTo>
                <a:lnTo>
                  <a:pt x="361281" y="19639"/>
                </a:lnTo>
                <a:lnTo>
                  <a:pt x="350322" y="20758"/>
                </a:lnTo>
                <a:lnTo>
                  <a:pt x="346578" y="22185"/>
                </a:lnTo>
                <a:lnTo>
                  <a:pt x="339032" y="27157"/>
                </a:lnTo>
                <a:lnTo>
                  <a:pt x="328058" y="30213"/>
                </a:lnTo>
                <a:lnTo>
                  <a:pt x="321575" y="31028"/>
                </a:lnTo>
                <a:lnTo>
                  <a:pt x="313444" y="31572"/>
                </a:lnTo>
                <a:lnTo>
                  <a:pt x="304212" y="31934"/>
                </a:lnTo>
                <a:lnTo>
                  <a:pt x="294248" y="32176"/>
                </a:lnTo>
                <a:lnTo>
                  <a:pt x="285066" y="31066"/>
                </a:lnTo>
                <a:lnTo>
                  <a:pt x="276404" y="29057"/>
                </a:lnTo>
                <a:lnTo>
                  <a:pt x="268090" y="26448"/>
                </a:lnTo>
                <a:lnTo>
                  <a:pt x="261277" y="24708"/>
                </a:lnTo>
                <a:lnTo>
                  <a:pt x="250320" y="22775"/>
                </a:lnTo>
                <a:lnTo>
                  <a:pt x="241217" y="21916"/>
                </a:lnTo>
                <a:lnTo>
                  <a:pt x="237011" y="21687"/>
                </a:lnTo>
                <a:lnTo>
                  <a:pt x="230398" y="20264"/>
                </a:lnTo>
                <a:lnTo>
                  <a:pt x="222179" y="18045"/>
                </a:lnTo>
                <a:lnTo>
                  <a:pt x="212889" y="15296"/>
                </a:lnTo>
                <a:lnTo>
                  <a:pt x="205427" y="13464"/>
                </a:lnTo>
                <a:lnTo>
                  <a:pt x="193748" y="11428"/>
                </a:lnTo>
                <a:lnTo>
                  <a:pt x="184324" y="10523"/>
                </a:lnTo>
                <a:lnTo>
                  <a:pt x="180033" y="10281"/>
                </a:lnTo>
                <a:lnTo>
                  <a:pt x="173362" y="8850"/>
                </a:lnTo>
                <a:lnTo>
                  <a:pt x="165105" y="6626"/>
                </a:lnTo>
                <a:lnTo>
                  <a:pt x="155790" y="3874"/>
                </a:lnTo>
                <a:lnTo>
                  <a:pt x="147040" y="2039"/>
                </a:lnTo>
                <a:lnTo>
                  <a:pt x="138668" y="815"/>
                </a:lnTo>
                <a:lnTo>
                  <a:pt x="130545" y="0"/>
                </a:lnTo>
                <a:lnTo>
                  <a:pt x="123860" y="726"/>
                </a:lnTo>
                <a:lnTo>
                  <a:pt x="118133" y="2480"/>
                </a:lnTo>
                <a:lnTo>
                  <a:pt x="113046" y="4919"/>
                </a:lnTo>
                <a:lnTo>
                  <a:pt x="109654" y="7816"/>
                </a:lnTo>
                <a:lnTo>
                  <a:pt x="107393" y="11017"/>
                </a:lnTo>
                <a:lnTo>
                  <a:pt x="103764" y="19212"/>
                </a:lnTo>
                <a:lnTo>
                  <a:pt x="103135" y="26699"/>
                </a:lnTo>
                <a:lnTo>
                  <a:pt x="101777" y="29955"/>
                </a:lnTo>
                <a:lnTo>
                  <a:pt x="96881" y="36960"/>
                </a:lnTo>
                <a:lnTo>
                  <a:pt x="95067" y="43146"/>
                </a:lnTo>
                <a:lnTo>
                  <a:pt x="93859" y="51081"/>
                </a:lnTo>
                <a:lnTo>
                  <a:pt x="93053" y="60180"/>
                </a:lnTo>
                <a:lnTo>
                  <a:pt x="92515" y="70056"/>
                </a:lnTo>
                <a:lnTo>
                  <a:pt x="91918" y="91190"/>
                </a:lnTo>
                <a:lnTo>
                  <a:pt x="91453" y="199842"/>
                </a:lnTo>
                <a:lnTo>
                  <a:pt x="92718" y="205074"/>
                </a:lnTo>
                <a:lnTo>
                  <a:pt x="94833" y="208562"/>
                </a:lnTo>
                <a:lnTo>
                  <a:pt x="101283" y="214161"/>
                </a:lnTo>
                <a:lnTo>
                  <a:pt x="105551" y="214926"/>
                </a:lnTo>
                <a:lnTo>
                  <a:pt x="112573" y="215417"/>
                </a:lnTo>
                <a:lnTo>
                  <a:pt x="119856" y="203367"/>
                </a:lnTo>
                <a:lnTo>
                  <a:pt x="123084" y="199804"/>
                </a:lnTo>
                <a:lnTo>
                  <a:pt x="126506" y="197429"/>
                </a:lnTo>
                <a:lnTo>
                  <a:pt x="130058" y="195845"/>
                </a:lnTo>
                <a:lnTo>
                  <a:pt x="141124" y="187549"/>
                </a:lnTo>
                <a:lnTo>
                  <a:pt x="144883" y="185449"/>
                </a:lnTo>
                <a:lnTo>
                  <a:pt x="152446" y="183115"/>
                </a:lnTo>
                <a:lnTo>
                  <a:pt x="158781" y="181223"/>
                </a:lnTo>
                <a:lnTo>
                  <a:pt x="175980" y="175734"/>
                </a:lnTo>
                <a:lnTo>
                  <a:pt x="183360" y="173762"/>
                </a:lnTo>
                <a:lnTo>
                  <a:pt x="194947" y="171571"/>
                </a:lnTo>
                <a:lnTo>
                  <a:pt x="204330" y="170598"/>
                </a:lnTo>
                <a:lnTo>
                  <a:pt x="214003" y="170165"/>
                </a:lnTo>
                <a:lnTo>
                  <a:pt x="226769" y="169973"/>
                </a:lnTo>
                <a:lnTo>
                  <a:pt x="235000" y="171191"/>
                </a:lnTo>
                <a:lnTo>
                  <a:pt x="244296" y="173273"/>
                </a:lnTo>
                <a:lnTo>
                  <a:pt x="254305" y="175932"/>
                </a:lnTo>
                <a:lnTo>
                  <a:pt x="262246" y="178974"/>
                </a:lnTo>
                <a:lnTo>
                  <a:pt x="268811" y="182272"/>
                </a:lnTo>
                <a:lnTo>
                  <a:pt x="279492" y="189323"/>
                </a:lnTo>
                <a:lnTo>
                  <a:pt x="288473" y="196690"/>
                </a:lnTo>
                <a:lnTo>
                  <a:pt x="300083" y="207585"/>
                </a:lnTo>
                <a:lnTo>
                  <a:pt x="306736" y="214046"/>
                </a:lnTo>
                <a:lnTo>
                  <a:pt x="312441" y="220894"/>
                </a:lnTo>
                <a:lnTo>
                  <a:pt x="317514" y="227998"/>
                </a:lnTo>
                <a:lnTo>
                  <a:pt x="322166" y="235275"/>
                </a:lnTo>
                <a:lnTo>
                  <a:pt x="326537" y="243936"/>
                </a:lnTo>
                <a:lnTo>
                  <a:pt x="330722" y="253520"/>
                </a:lnTo>
                <a:lnTo>
                  <a:pt x="334782" y="263720"/>
                </a:lnTo>
                <a:lnTo>
                  <a:pt x="337488" y="271789"/>
                </a:lnTo>
                <a:lnTo>
                  <a:pt x="340495" y="284142"/>
                </a:lnTo>
                <a:lnTo>
                  <a:pt x="341297" y="291754"/>
                </a:lnTo>
                <a:lnTo>
                  <a:pt x="341831" y="300639"/>
                </a:lnTo>
                <a:lnTo>
                  <a:pt x="342187" y="310372"/>
                </a:lnTo>
                <a:lnTo>
                  <a:pt x="341156" y="319401"/>
                </a:lnTo>
                <a:lnTo>
                  <a:pt x="339198" y="327960"/>
                </a:lnTo>
                <a:lnTo>
                  <a:pt x="336622" y="336206"/>
                </a:lnTo>
                <a:lnTo>
                  <a:pt x="333760" y="348755"/>
                </a:lnTo>
                <a:lnTo>
                  <a:pt x="332997" y="353880"/>
                </a:lnTo>
                <a:lnTo>
                  <a:pt x="328762" y="362960"/>
                </a:lnTo>
                <a:lnTo>
                  <a:pt x="319238" y="375212"/>
                </a:lnTo>
                <a:lnTo>
                  <a:pt x="308373" y="386886"/>
                </a:lnTo>
                <a:lnTo>
                  <a:pt x="304642" y="390730"/>
                </a:lnTo>
                <a:lnTo>
                  <a:pt x="298345" y="394563"/>
                </a:lnTo>
                <a:lnTo>
                  <a:pt x="290337" y="398388"/>
                </a:lnTo>
                <a:lnTo>
                  <a:pt x="281188" y="402208"/>
                </a:lnTo>
                <a:lnTo>
                  <a:pt x="272549" y="406025"/>
                </a:lnTo>
                <a:lnTo>
                  <a:pt x="256176" y="413653"/>
                </a:lnTo>
                <a:lnTo>
                  <a:pt x="232679" y="425087"/>
                </a:lnTo>
                <a:lnTo>
                  <a:pt x="224969" y="427627"/>
                </a:lnTo>
                <a:lnTo>
                  <a:pt x="217290" y="429321"/>
                </a:lnTo>
                <a:lnTo>
                  <a:pt x="209630" y="430450"/>
                </a:lnTo>
                <a:lnTo>
                  <a:pt x="201984" y="429933"/>
                </a:lnTo>
                <a:lnTo>
                  <a:pt x="194346" y="428318"/>
                </a:lnTo>
                <a:lnTo>
                  <a:pt x="186714" y="425971"/>
                </a:lnTo>
                <a:lnTo>
                  <a:pt x="179086" y="424407"/>
                </a:lnTo>
                <a:lnTo>
                  <a:pt x="171461" y="423364"/>
                </a:lnTo>
                <a:lnTo>
                  <a:pt x="163837" y="422669"/>
                </a:lnTo>
                <a:lnTo>
                  <a:pt x="154945" y="419665"/>
                </a:lnTo>
                <a:lnTo>
                  <a:pt x="145207" y="415123"/>
                </a:lnTo>
                <a:lnTo>
                  <a:pt x="134905" y="409555"/>
                </a:lnTo>
                <a:lnTo>
                  <a:pt x="124227" y="403303"/>
                </a:lnTo>
                <a:lnTo>
                  <a:pt x="102202" y="389582"/>
                </a:lnTo>
                <a:lnTo>
                  <a:pt x="90995" y="383638"/>
                </a:lnTo>
                <a:lnTo>
                  <a:pt x="79713" y="378405"/>
                </a:lnTo>
                <a:lnTo>
                  <a:pt x="68382" y="373646"/>
                </a:lnTo>
                <a:lnTo>
                  <a:pt x="59559" y="369203"/>
                </a:lnTo>
                <a:lnTo>
                  <a:pt x="52406" y="364972"/>
                </a:lnTo>
                <a:lnTo>
                  <a:pt x="41072" y="356883"/>
                </a:lnTo>
                <a:lnTo>
                  <a:pt x="31801" y="349055"/>
                </a:lnTo>
                <a:lnTo>
                  <a:pt x="20061" y="337956"/>
                </a:lnTo>
                <a:lnTo>
                  <a:pt x="0" y="31840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Distributive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a(b + c) = </a:t>
            </a:r>
            <a:r>
              <a:rPr lang="en-US" dirty="0" err="1" smtClean="0"/>
              <a:t>ab</a:t>
            </a:r>
            <a:r>
              <a:rPr lang="en-US" dirty="0" smtClean="0"/>
              <a:t> + ac</a:t>
            </a:r>
            <a:endParaRPr lang="en-US" dirty="0"/>
          </a:p>
        </p:txBody>
      </p:sp>
      <p:sp>
        <p:nvSpPr>
          <p:cNvPr id="4" name="SMARTPenAnnotation128"/>
          <p:cNvSpPr/>
          <p:nvPr/>
        </p:nvSpPr>
        <p:spPr bwMode="auto">
          <a:xfrm>
            <a:off x="4074374" y="2880430"/>
            <a:ext cx="359842" cy="502850"/>
          </a:xfrm>
          <a:custGeom>
            <a:avLst/>
            <a:gdLst/>
            <a:ahLst/>
            <a:cxnLst/>
            <a:rect l="0" t="0" r="0" b="0"/>
            <a:pathLst>
              <a:path w="359842" h="502850">
                <a:moveTo>
                  <a:pt x="28996" y="137089"/>
                </a:moveTo>
                <a:lnTo>
                  <a:pt x="35063" y="131022"/>
                </a:lnTo>
                <a:lnTo>
                  <a:pt x="38121" y="129234"/>
                </a:lnTo>
                <a:lnTo>
                  <a:pt x="44905" y="127248"/>
                </a:lnTo>
                <a:lnTo>
                  <a:pt x="47222" y="125449"/>
                </a:lnTo>
                <a:lnTo>
                  <a:pt x="48766" y="122979"/>
                </a:lnTo>
                <a:lnTo>
                  <a:pt x="49796" y="120062"/>
                </a:lnTo>
                <a:lnTo>
                  <a:pt x="51753" y="118118"/>
                </a:lnTo>
                <a:lnTo>
                  <a:pt x="54327" y="116822"/>
                </a:lnTo>
                <a:lnTo>
                  <a:pt x="57313" y="115958"/>
                </a:lnTo>
                <a:lnTo>
                  <a:pt x="64018" y="111611"/>
                </a:lnTo>
                <a:lnTo>
                  <a:pt x="72501" y="104176"/>
                </a:lnTo>
                <a:lnTo>
                  <a:pt x="90287" y="86980"/>
                </a:lnTo>
                <a:lnTo>
                  <a:pt x="99840" y="77565"/>
                </a:lnTo>
                <a:lnTo>
                  <a:pt x="105435" y="73276"/>
                </a:lnTo>
                <a:lnTo>
                  <a:pt x="111705" y="69147"/>
                </a:lnTo>
                <a:lnTo>
                  <a:pt x="118425" y="65125"/>
                </a:lnTo>
                <a:lnTo>
                  <a:pt x="129279" y="57268"/>
                </a:lnTo>
                <a:lnTo>
                  <a:pt x="139606" y="49544"/>
                </a:lnTo>
                <a:lnTo>
                  <a:pt x="145916" y="45706"/>
                </a:lnTo>
                <a:lnTo>
                  <a:pt x="152662" y="41877"/>
                </a:lnTo>
                <a:lnTo>
                  <a:pt x="173705" y="30850"/>
                </a:lnTo>
                <a:lnTo>
                  <a:pt x="186429" y="24353"/>
                </a:lnTo>
                <a:lnTo>
                  <a:pt x="196181" y="18752"/>
                </a:lnTo>
                <a:lnTo>
                  <a:pt x="203952" y="13748"/>
                </a:lnTo>
                <a:lnTo>
                  <a:pt x="210403" y="9142"/>
                </a:lnTo>
                <a:lnTo>
                  <a:pt x="217244" y="6071"/>
                </a:lnTo>
                <a:lnTo>
                  <a:pt x="224345" y="4024"/>
                </a:lnTo>
                <a:lnTo>
                  <a:pt x="231618" y="2659"/>
                </a:lnTo>
                <a:lnTo>
                  <a:pt x="237737" y="1749"/>
                </a:lnTo>
                <a:lnTo>
                  <a:pt x="247923" y="738"/>
                </a:lnTo>
                <a:lnTo>
                  <a:pt x="256683" y="289"/>
                </a:lnTo>
                <a:lnTo>
                  <a:pt x="266080" y="89"/>
                </a:lnTo>
                <a:lnTo>
                  <a:pt x="278723" y="0"/>
                </a:lnTo>
                <a:lnTo>
                  <a:pt x="285651" y="1247"/>
                </a:lnTo>
                <a:lnTo>
                  <a:pt x="292809" y="3348"/>
                </a:lnTo>
                <a:lnTo>
                  <a:pt x="300121" y="6018"/>
                </a:lnTo>
                <a:lnTo>
                  <a:pt x="306266" y="9069"/>
                </a:lnTo>
                <a:lnTo>
                  <a:pt x="316480" y="15844"/>
                </a:lnTo>
                <a:lnTo>
                  <a:pt x="319712" y="19430"/>
                </a:lnTo>
                <a:lnTo>
                  <a:pt x="321866" y="23090"/>
                </a:lnTo>
                <a:lnTo>
                  <a:pt x="323303" y="26800"/>
                </a:lnTo>
                <a:lnTo>
                  <a:pt x="328285" y="34308"/>
                </a:lnTo>
                <a:lnTo>
                  <a:pt x="335764" y="43409"/>
                </a:lnTo>
                <a:lnTo>
                  <a:pt x="343128" y="57121"/>
                </a:lnTo>
                <a:lnTo>
                  <a:pt x="346367" y="64727"/>
                </a:lnTo>
                <a:lnTo>
                  <a:pt x="349797" y="73608"/>
                </a:lnTo>
                <a:lnTo>
                  <a:pt x="353353" y="83339"/>
                </a:lnTo>
                <a:lnTo>
                  <a:pt x="357305" y="97537"/>
                </a:lnTo>
                <a:lnTo>
                  <a:pt x="359060" y="111891"/>
                </a:lnTo>
                <a:lnTo>
                  <a:pt x="359529" y="122830"/>
                </a:lnTo>
                <a:lnTo>
                  <a:pt x="359841" y="135203"/>
                </a:lnTo>
                <a:lnTo>
                  <a:pt x="358779" y="145992"/>
                </a:lnTo>
                <a:lnTo>
                  <a:pt x="356801" y="155724"/>
                </a:lnTo>
                <a:lnTo>
                  <a:pt x="354213" y="164753"/>
                </a:lnTo>
                <a:lnTo>
                  <a:pt x="351217" y="173312"/>
                </a:lnTo>
                <a:lnTo>
                  <a:pt x="347950" y="181558"/>
                </a:lnTo>
                <a:lnTo>
                  <a:pt x="344502" y="189595"/>
                </a:lnTo>
                <a:lnTo>
                  <a:pt x="337284" y="205299"/>
                </a:lnTo>
                <a:lnTo>
                  <a:pt x="333581" y="213042"/>
                </a:lnTo>
                <a:lnTo>
                  <a:pt x="328573" y="222015"/>
                </a:lnTo>
                <a:lnTo>
                  <a:pt x="322694" y="231806"/>
                </a:lnTo>
                <a:lnTo>
                  <a:pt x="316234" y="242144"/>
                </a:lnTo>
                <a:lnTo>
                  <a:pt x="310658" y="251576"/>
                </a:lnTo>
                <a:lnTo>
                  <a:pt x="305671" y="260404"/>
                </a:lnTo>
                <a:lnTo>
                  <a:pt x="296742" y="275716"/>
                </a:lnTo>
                <a:lnTo>
                  <a:pt x="288541" y="286754"/>
                </a:lnTo>
                <a:lnTo>
                  <a:pt x="282036" y="292746"/>
                </a:lnTo>
                <a:lnTo>
                  <a:pt x="273889" y="299280"/>
                </a:lnTo>
                <a:lnTo>
                  <a:pt x="264648" y="306177"/>
                </a:lnTo>
                <a:lnTo>
                  <a:pt x="244220" y="320613"/>
                </a:lnTo>
                <a:lnTo>
                  <a:pt x="233439" y="328018"/>
                </a:lnTo>
                <a:lnTo>
                  <a:pt x="226251" y="334226"/>
                </a:lnTo>
                <a:lnTo>
                  <a:pt x="218265" y="344509"/>
                </a:lnTo>
                <a:lnTo>
                  <a:pt x="207942" y="353312"/>
                </a:lnTo>
                <a:lnTo>
                  <a:pt x="201633" y="357438"/>
                </a:lnTo>
                <a:lnTo>
                  <a:pt x="194887" y="362729"/>
                </a:lnTo>
                <a:lnTo>
                  <a:pt x="187850" y="368796"/>
                </a:lnTo>
                <a:lnTo>
                  <a:pt x="180618" y="375380"/>
                </a:lnTo>
                <a:lnTo>
                  <a:pt x="174527" y="379770"/>
                </a:lnTo>
                <a:lnTo>
                  <a:pt x="164373" y="384648"/>
                </a:lnTo>
                <a:lnTo>
                  <a:pt x="158617" y="387218"/>
                </a:lnTo>
                <a:lnTo>
                  <a:pt x="145449" y="393461"/>
                </a:lnTo>
                <a:lnTo>
                  <a:pt x="134516" y="400469"/>
                </a:lnTo>
                <a:lnTo>
                  <a:pt x="129822" y="404116"/>
                </a:lnTo>
                <a:lnTo>
                  <a:pt x="121221" y="408168"/>
                </a:lnTo>
                <a:lnTo>
                  <a:pt x="117149" y="409249"/>
                </a:lnTo>
                <a:lnTo>
                  <a:pt x="109238" y="413836"/>
                </a:lnTo>
                <a:lnTo>
                  <a:pt x="105351" y="416837"/>
                </a:lnTo>
                <a:lnTo>
                  <a:pt x="100219" y="418838"/>
                </a:lnTo>
                <a:lnTo>
                  <a:pt x="94258" y="420172"/>
                </a:lnTo>
                <a:lnTo>
                  <a:pt x="87744" y="421061"/>
                </a:lnTo>
                <a:lnTo>
                  <a:pt x="80861" y="421654"/>
                </a:lnTo>
                <a:lnTo>
                  <a:pt x="73732" y="422049"/>
                </a:lnTo>
                <a:lnTo>
                  <a:pt x="60309" y="422488"/>
                </a:lnTo>
                <a:lnTo>
                  <a:pt x="50109" y="422683"/>
                </a:lnTo>
                <a:lnTo>
                  <a:pt x="45611" y="421465"/>
                </a:lnTo>
                <a:lnTo>
                  <a:pt x="37227" y="416725"/>
                </a:lnTo>
                <a:lnTo>
                  <a:pt x="29267" y="410386"/>
                </a:lnTo>
                <a:lnTo>
                  <a:pt x="25367" y="406917"/>
                </a:lnTo>
                <a:lnTo>
                  <a:pt x="21496" y="404604"/>
                </a:lnTo>
                <a:lnTo>
                  <a:pt x="13809" y="402035"/>
                </a:lnTo>
                <a:lnTo>
                  <a:pt x="11251" y="400080"/>
                </a:lnTo>
                <a:lnTo>
                  <a:pt x="9546" y="397506"/>
                </a:lnTo>
                <a:lnTo>
                  <a:pt x="3760" y="384430"/>
                </a:lnTo>
                <a:lnTo>
                  <a:pt x="741" y="378183"/>
                </a:lnTo>
                <a:lnTo>
                  <a:pt x="0" y="371479"/>
                </a:lnTo>
                <a:lnTo>
                  <a:pt x="2562" y="357256"/>
                </a:lnTo>
                <a:lnTo>
                  <a:pt x="7934" y="345854"/>
                </a:lnTo>
                <a:lnTo>
                  <a:pt x="18099" y="332296"/>
                </a:lnTo>
                <a:lnTo>
                  <a:pt x="21731" y="328187"/>
                </a:lnTo>
                <a:lnTo>
                  <a:pt x="32540" y="320235"/>
                </a:lnTo>
                <a:lnTo>
                  <a:pt x="38979" y="316337"/>
                </a:lnTo>
                <a:lnTo>
                  <a:pt x="45811" y="313738"/>
                </a:lnTo>
                <a:lnTo>
                  <a:pt x="52906" y="312005"/>
                </a:lnTo>
                <a:lnTo>
                  <a:pt x="60176" y="310850"/>
                </a:lnTo>
                <a:lnTo>
                  <a:pt x="68832" y="310080"/>
                </a:lnTo>
                <a:lnTo>
                  <a:pt x="78413" y="309566"/>
                </a:lnTo>
                <a:lnTo>
                  <a:pt x="103328" y="308844"/>
                </a:lnTo>
                <a:lnTo>
                  <a:pt x="109030" y="308742"/>
                </a:lnTo>
                <a:lnTo>
                  <a:pt x="119182" y="309945"/>
                </a:lnTo>
                <a:lnTo>
                  <a:pt x="132300" y="312016"/>
                </a:lnTo>
                <a:lnTo>
                  <a:pt x="147395" y="314667"/>
                </a:lnTo>
                <a:lnTo>
                  <a:pt x="158728" y="316434"/>
                </a:lnTo>
                <a:lnTo>
                  <a:pt x="167554" y="317613"/>
                </a:lnTo>
                <a:lnTo>
                  <a:pt x="174708" y="318398"/>
                </a:lnTo>
                <a:lnTo>
                  <a:pt x="182017" y="320192"/>
                </a:lnTo>
                <a:lnTo>
                  <a:pt x="189430" y="322658"/>
                </a:lnTo>
                <a:lnTo>
                  <a:pt x="196912" y="325572"/>
                </a:lnTo>
                <a:lnTo>
                  <a:pt x="203170" y="328784"/>
                </a:lnTo>
                <a:lnTo>
                  <a:pt x="213510" y="335740"/>
                </a:lnTo>
                <a:lnTo>
                  <a:pt x="219315" y="340643"/>
                </a:lnTo>
                <a:lnTo>
                  <a:pt x="225725" y="346452"/>
                </a:lnTo>
                <a:lnTo>
                  <a:pt x="232539" y="352865"/>
                </a:lnTo>
                <a:lnTo>
                  <a:pt x="243496" y="359989"/>
                </a:lnTo>
                <a:lnTo>
                  <a:pt x="248196" y="361889"/>
                </a:lnTo>
                <a:lnTo>
                  <a:pt x="255139" y="366966"/>
                </a:lnTo>
                <a:lnTo>
                  <a:pt x="263578" y="374161"/>
                </a:lnTo>
                <a:lnTo>
                  <a:pt x="280574" y="389775"/>
                </a:lnTo>
                <a:lnTo>
                  <a:pt x="292362" y="400948"/>
                </a:lnTo>
                <a:lnTo>
                  <a:pt x="297283" y="408245"/>
                </a:lnTo>
                <a:lnTo>
                  <a:pt x="301834" y="416920"/>
                </a:lnTo>
                <a:lnTo>
                  <a:pt x="306138" y="426513"/>
                </a:lnTo>
                <a:lnTo>
                  <a:pt x="314307" y="440559"/>
                </a:lnTo>
                <a:lnTo>
                  <a:pt x="318263" y="446082"/>
                </a:lnTo>
                <a:lnTo>
                  <a:pt x="322170" y="449765"/>
                </a:lnTo>
                <a:lnTo>
                  <a:pt x="326045" y="452220"/>
                </a:lnTo>
                <a:lnTo>
                  <a:pt x="329899" y="453856"/>
                </a:lnTo>
                <a:lnTo>
                  <a:pt x="332468" y="456217"/>
                </a:lnTo>
                <a:lnTo>
                  <a:pt x="334180" y="459061"/>
                </a:lnTo>
                <a:lnTo>
                  <a:pt x="336083" y="465608"/>
                </a:lnTo>
                <a:lnTo>
                  <a:pt x="336929" y="472751"/>
                </a:lnTo>
                <a:lnTo>
                  <a:pt x="338424" y="476434"/>
                </a:lnTo>
                <a:lnTo>
                  <a:pt x="347387" y="489195"/>
                </a:lnTo>
                <a:lnTo>
                  <a:pt x="348303" y="493817"/>
                </a:lnTo>
                <a:lnTo>
                  <a:pt x="349035" y="50284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129"/>
          <p:cNvSpPr/>
          <p:nvPr/>
        </p:nvSpPr>
        <p:spPr bwMode="auto">
          <a:xfrm>
            <a:off x="4652052" y="2630488"/>
            <a:ext cx="251419" cy="718502"/>
          </a:xfrm>
          <a:custGeom>
            <a:avLst/>
            <a:gdLst/>
            <a:ahLst/>
            <a:cxnLst/>
            <a:rect l="0" t="0" r="0" b="0"/>
            <a:pathLst>
              <a:path w="251419" h="718502">
                <a:moveTo>
                  <a:pt x="251418" y="9841"/>
                </a:moveTo>
                <a:lnTo>
                  <a:pt x="251418" y="0"/>
                </a:lnTo>
                <a:lnTo>
                  <a:pt x="250148" y="741"/>
                </a:lnTo>
                <a:lnTo>
                  <a:pt x="242370" y="7668"/>
                </a:lnTo>
                <a:lnTo>
                  <a:pt x="241576" y="8392"/>
                </a:lnTo>
                <a:lnTo>
                  <a:pt x="237237" y="10145"/>
                </a:lnTo>
                <a:lnTo>
                  <a:pt x="222255" y="15480"/>
                </a:lnTo>
                <a:lnTo>
                  <a:pt x="216736" y="18680"/>
                </a:lnTo>
                <a:lnTo>
                  <a:pt x="213056" y="22084"/>
                </a:lnTo>
                <a:lnTo>
                  <a:pt x="207698" y="29253"/>
                </a:lnTo>
                <a:lnTo>
                  <a:pt x="201083" y="36672"/>
                </a:lnTo>
                <a:lnTo>
                  <a:pt x="197541" y="39159"/>
                </a:lnTo>
                <a:lnTo>
                  <a:pt x="190219" y="41921"/>
                </a:lnTo>
                <a:lnTo>
                  <a:pt x="182732" y="46536"/>
                </a:lnTo>
                <a:lnTo>
                  <a:pt x="175171" y="52820"/>
                </a:lnTo>
                <a:lnTo>
                  <a:pt x="167577" y="59847"/>
                </a:lnTo>
                <a:lnTo>
                  <a:pt x="122700" y="104295"/>
                </a:lnTo>
                <a:lnTo>
                  <a:pt x="112506" y="114474"/>
                </a:lnTo>
                <a:lnTo>
                  <a:pt x="108010" y="121507"/>
                </a:lnTo>
                <a:lnTo>
                  <a:pt x="103743" y="130005"/>
                </a:lnTo>
                <a:lnTo>
                  <a:pt x="99628" y="139480"/>
                </a:lnTo>
                <a:lnTo>
                  <a:pt x="95614" y="147068"/>
                </a:lnTo>
                <a:lnTo>
                  <a:pt x="87768" y="158884"/>
                </a:lnTo>
                <a:lnTo>
                  <a:pt x="80048" y="168369"/>
                </a:lnTo>
                <a:lnTo>
                  <a:pt x="76211" y="172677"/>
                </a:lnTo>
                <a:lnTo>
                  <a:pt x="68561" y="187623"/>
                </a:lnTo>
                <a:lnTo>
                  <a:pt x="60928" y="205696"/>
                </a:lnTo>
                <a:lnTo>
                  <a:pt x="53302" y="222195"/>
                </a:lnTo>
                <a:lnTo>
                  <a:pt x="45680" y="241381"/>
                </a:lnTo>
                <a:lnTo>
                  <a:pt x="38059" y="262608"/>
                </a:lnTo>
                <a:lnTo>
                  <a:pt x="30438" y="284742"/>
                </a:lnTo>
                <a:lnTo>
                  <a:pt x="22818" y="303893"/>
                </a:lnTo>
                <a:lnTo>
                  <a:pt x="16468" y="319601"/>
                </a:lnTo>
                <a:lnTo>
                  <a:pt x="13645" y="330816"/>
                </a:lnTo>
                <a:lnTo>
                  <a:pt x="12057" y="350337"/>
                </a:lnTo>
                <a:lnTo>
                  <a:pt x="8298" y="368183"/>
                </a:lnTo>
                <a:lnTo>
                  <a:pt x="3665" y="388814"/>
                </a:lnTo>
                <a:lnTo>
                  <a:pt x="1605" y="410684"/>
                </a:lnTo>
                <a:lnTo>
                  <a:pt x="1056" y="425660"/>
                </a:lnTo>
                <a:lnTo>
                  <a:pt x="174" y="494286"/>
                </a:lnTo>
                <a:lnTo>
                  <a:pt x="0" y="533524"/>
                </a:lnTo>
                <a:lnTo>
                  <a:pt x="1256" y="539303"/>
                </a:lnTo>
                <a:lnTo>
                  <a:pt x="9091" y="556045"/>
                </a:lnTo>
                <a:lnTo>
                  <a:pt x="15870" y="573909"/>
                </a:lnTo>
                <a:lnTo>
                  <a:pt x="23116" y="587775"/>
                </a:lnTo>
                <a:lnTo>
                  <a:pt x="29301" y="598171"/>
                </a:lnTo>
                <a:lnTo>
                  <a:pt x="34052" y="611163"/>
                </a:lnTo>
                <a:lnTo>
                  <a:pt x="42938" y="624326"/>
                </a:lnTo>
                <a:lnTo>
                  <a:pt x="49964" y="636852"/>
                </a:lnTo>
                <a:lnTo>
                  <a:pt x="54885" y="643749"/>
                </a:lnTo>
                <a:lnTo>
                  <a:pt x="60706" y="650886"/>
                </a:lnTo>
                <a:lnTo>
                  <a:pt x="72677" y="664320"/>
                </a:lnTo>
                <a:lnTo>
                  <a:pt x="82231" y="674524"/>
                </a:lnTo>
                <a:lnTo>
                  <a:pt x="86556" y="677753"/>
                </a:lnTo>
                <a:lnTo>
                  <a:pt x="90710" y="679906"/>
                </a:lnTo>
                <a:lnTo>
                  <a:pt x="94749" y="681341"/>
                </a:lnTo>
                <a:lnTo>
                  <a:pt x="97442" y="683568"/>
                </a:lnTo>
                <a:lnTo>
                  <a:pt x="99237" y="686323"/>
                </a:lnTo>
                <a:lnTo>
                  <a:pt x="100434" y="689429"/>
                </a:lnTo>
                <a:lnTo>
                  <a:pt x="102502" y="691499"/>
                </a:lnTo>
                <a:lnTo>
                  <a:pt x="105151" y="692880"/>
                </a:lnTo>
                <a:lnTo>
                  <a:pt x="108186" y="693801"/>
                </a:lnTo>
                <a:lnTo>
                  <a:pt x="114946" y="698210"/>
                </a:lnTo>
                <a:lnTo>
                  <a:pt x="118526" y="701164"/>
                </a:lnTo>
                <a:lnTo>
                  <a:pt x="122183" y="703133"/>
                </a:lnTo>
                <a:lnTo>
                  <a:pt x="129634" y="705321"/>
                </a:lnTo>
                <a:lnTo>
                  <a:pt x="134668" y="705905"/>
                </a:lnTo>
                <a:lnTo>
                  <a:pt x="140565" y="706293"/>
                </a:lnTo>
                <a:lnTo>
                  <a:pt x="147036" y="706553"/>
                </a:lnTo>
                <a:lnTo>
                  <a:pt x="151350" y="707996"/>
                </a:lnTo>
                <a:lnTo>
                  <a:pt x="154225" y="710227"/>
                </a:lnTo>
                <a:lnTo>
                  <a:pt x="156143" y="712986"/>
                </a:lnTo>
                <a:lnTo>
                  <a:pt x="158691" y="714824"/>
                </a:lnTo>
                <a:lnTo>
                  <a:pt x="161660" y="716050"/>
                </a:lnTo>
                <a:lnTo>
                  <a:pt x="182838" y="71850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30"/>
          <p:cNvSpPr/>
          <p:nvPr/>
        </p:nvSpPr>
        <p:spPr bwMode="auto">
          <a:xfrm>
            <a:off x="4949190" y="2868929"/>
            <a:ext cx="68581" cy="411481"/>
          </a:xfrm>
          <a:custGeom>
            <a:avLst/>
            <a:gdLst/>
            <a:ahLst/>
            <a:cxnLst/>
            <a:rect l="0" t="0" r="0" b="0"/>
            <a:pathLst>
              <a:path w="68581" h="411481">
                <a:moveTo>
                  <a:pt x="0" y="0"/>
                </a:moveTo>
                <a:lnTo>
                  <a:pt x="6068" y="6068"/>
                </a:lnTo>
                <a:lnTo>
                  <a:pt x="9125" y="10396"/>
                </a:lnTo>
                <a:lnTo>
                  <a:pt x="12433" y="15821"/>
                </a:lnTo>
                <a:lnTo>
                  <a:pt x="15909" y="21977"/>
                </a:lnTo>
                <a:lnTo>
                  <a:pt x="18225" y="29892"/>
                </a:lnTo>
                <a:lnTo>
                  <a:pt x="19771" y="38978"/>
                </a:lnTo>
                <a:lnTo>
                  <a:pt x="20800" y="48846"/>
                </a:lnTo>
                <a:lnTo>
                  <a:pt x="22756" y="59234"/>
                </a:lnTo>
                <a:lnTo>
                  <a:pt x="25331" y="69969"/>
                </a:lnTo>
                <a:lnTo>
                  <a:pt x="28317" y="80936"/>
                </a:lnTo>
                <a:lnTo>
                  <a:pt x="30308" y="90788"/>
                </a:lnTo>
                <a:lnTo>
                  <a:pt x="31635" y="99895"/>
                </a:lnTo>
                <a:lnTo>
                  <a:pt x="32520" y="108507"/>
                </a:lnTo>
                <a:lnTo>
                  <a:pt x="34380" y="118058"/>
                </a:lnTo>
                <a:lnTo>
                  <a:pt x="36890" y="128236"/>
                </a:lnTo>
                <a:lnTo>
                  <a:pt x="39833" y="138831"/>
                </a:lnTo>
                <a:lnTo>
                  <a:pt x="41795" y="150974"/>
                </a:lnTo>
                <a:lnTo>
                  <a:pt x="43103" y="164149"/>
                </a:lnTo>
                <a:lnTo>
                  <a:pt x="44557" y="189796"/>
                </a:lnTo>
                <a:lnTo>
                  <a:pt x="45203" y="209661"/>
                </a:lnTo>
                <a:lnTo>
                  <a:pt x="45566" y="235124"/>
                </a:lnTo>
                <a:lnTo>
                  <a:pt x="45674" y="270891"/>
                </a:lnTo>
                <a:lnTo>
                  <a:pt x="46959" y="280924"/>
                </a:lnTo>
                <a:lnTo>
                  <a:pt x="49086" y="288883"/>
                </a:lnTo>
                <a:lnTo>
                  <a:pt x="51774" y="295459"/>
                </a:lnTo>
                <a:lnTo>
                  <a:pt x="53566" y="302383"/>
                </a:lnTo>
                <a:lnTo>
                  <a:pt x="54760" y="309539"/>
                </a:lnTo>
                <a:lnTo>
                  <a:pt x="55557" y="316849"/>
                </a:lnTo>
                <a:lnTo>
                  <a:pt x="56442" y="328359"/>
                </a:lnTo>
                <a:lnTo>
                  <a:pt x="56835" y="337708"/>
                </a:lnTo>
                <a:lnTo>
                  <a:pt x="57056" y="350111"/>
                </a:lnTo>
                <a:lnTo>
                  <a:pt x="57148" y="392426"/>
                </a:lnTo>
                <a:lnTo>
                  <a:pt x="58419" y="394967"/>
                </a:lnTo>
                <a:lnTo>
                  <a:pt x="60536" y="396661"/>
                </a:lnTo>
                <a:lnTo>
                  <a:pt x="63217" y="397792"/>
                </a:lnTo>
                <a:lnTo>
                  <a:pt x="65005" y="399814"/>
                </a:lnTo>
                <a:lnTo>
                  <a:pt x="66196" y="402433"/>
                </a:lnTo>
                <a:lnTo>
                  <a:pt x="68580" y="4114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31"/>
          <p:cNvSpPr/>
          <p:nvPr/>
        </p:nvSpPr>
        <p:spPr bwMode="auto">
          <a:xfrm>
            <a:off x="5246370" y="3051809"/>
            <a:ext cx="342901" cy="22820"/>
          </a:xfrm>
          <a:custGeom>
            <a:avLst/>
            <a:gdLst/>
            <a:ahLst/>
            <a:cxnLst/>
            <a:rect l="0" t="0" r="0" b="0"/>
            <a:pathLst>
              <a:path w="342901" h="22820">
                <a:moveTo>
                  <a:pt x="0" y="11430"/>
                </a:moveTo>
                <a:lnTo>
                  <a:pt x="6067" y="11430"/>
                </a:lnTo>
                <a:lnTo>
                  <a:pt x="9125" y="12701"/>
                </a:lnTo>
                <a:lnTo>
                  <a:pt x="12433" y="14817"/>
                </a:lnTo>
                <a:lnTo>
                  <a:pt x="15908" y="17499"/>
                </a:lnTo>
                <a:lnTo>
                  <a:pt x="20765" y="19286"/>
                </a:lnTo>
                <a:lnTo>
                  <a:pt x="26544" y="20477"/>
                </a:lnTo>
                <a:lnTo>
                  <a:pt x="32936" y="21272"/>
                </a:lnTo>
                <a:lnTo>
                  <a:pt x="38467" y="21801"/>
                </a:lnTo>
                <a:lnTo>
                  <a:pt x="47999" y="22390"/>
                </a:lnTo>
                <a:lnTo>
                  <a:pt x="187391" y="22819"/>
                </a:lnTo>
                <a:lnTo>
                  <a:pt x="210017" y="21563"/>
                </a:lnTo>
                <a:lnTo>
                  <a:pt x="230182" y="19455"/>
                </a:lnTo>
                <a:lnTo>
                  <a:pt x="262323" y="14997"/>
                </a:lnTo>
                <a:lnTo>
                  <a:pt x="272672" y="13808"/>
                </a:lnTo>
                <a:lnTo>
                  <a:pt x="280841" y="13016"/>
                </a:lnTo>
                <a:lnTo>
                  <a:pt x="288827" y="12487"/>
                </a:lnTo>
                <a:lnTo>
                  <a:pt x="296692" y="12135"/>
                </a:lnTo>
                <a:lnTo>
                  <a:pt x="304474" y="11900"/>
                </a:lnTo>
                <a:lnTo>
                  <a:pt x="312203" y="10474"/>
                </a:lnTo>
                <a:lnTo>
                  <a:pt x="319895" y="8252"/>
                </a:lnTo>
                <a:lnTo>
                  <a:pt x="34290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32"/>
          <p:cNvSpPr/>
          <p:nvPr/>
        </p:nvSpPr>
        <p:spPr bwMode="auto">
          <a:xfrm>
            <a:off x="5383529" y="2937509"/>
            <a:ext cx="45722" cy="342901"/>
          </a:xfrm>
          <a:custGeom>
            <a:avLst/>
            <a:gdLst/>
            <a:ahLst/>
            <a:cxnLst/>
            <a:rect l="0" t="0" r="0" b="0"/>
            <a:pathLst>
              <a:path w="45722" h="342901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3387" y="12434"/>
                </a:lnTo>
                <a:lnTo>
                  <a:pt x="6068" y="15910"/>
                </a:lnTo>
                <a:lnTo>
                  <a:pt x="7855" y="20767"/>
                </a:lnTo>
                <a:lnTo>
                  <a:pt x="9048" y="26545"/>
                </a:lnTo>
                <a:lnTo>
                  <a:pt x="9842" y="32937"/>
                </a:lnTo>
                <a:lnTo>
                  <a:pt x="11642" y="42278"/>
                </a:lnTo>
                <a:lnTo>
                  <a:pt x="17028" y="66204"/>
                </a:lnTo>
                <a:lnTo>
                  <a:pt x="18972" y="75886"/>
                </a:lnTo>
                <a:lnTo>
                  <a:pt x="20268" y="83611"/>
                </a:lnTo>
                <a:lnTo>
                  <a:pt x="21132" y="90031"/>
                </a:lnTo>
                <a:lnTo>
                  <a:pt x="25479" y="114097"/>
                </a:lnTo>
                <a:lnTo>
                  <a:pt x="28417" y="129405"/>
                </a:lnTo>
                <a:lnTo>
                  <a:pt x="30374" y="143420"/>
                </a:lnTo>
                <a:lnTo>
                  <a:pt x="31680" y="156574"/>
                </a:lnTo>
                <a:lnTo>
                  <a:pt x="32550" y="169152"/>
                </a:lnTo>
                <a:lnTo>
                  <a:pt x="33517" y="213609"/>
                </a:lnTo>
                <a:lnTo>
                  <a:pt x="34277" y="316532"/>
                </a:lnTo>
                <a:lnTo>
                  <a:pt x="35552" y="318971"/>
                </a:lnTo>
                <a:lnTo>
                  <a:pt x="37671" y="321868"/>
                </a:lnTo>
                <a:lnTo>
                  <a:pt x="45721" y="3429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33"/>
          <p:cNvSpPr/>
          <p:nvPr/>
        </p:nvSpPr>
        <p:spPr bwMode="auto">
          <a:xfrm>
            <a:off x="5749463" y="2846598"/>
            <a:ext cx="285578" cy="399522"/>
          </a:xfrm>
          <a:custGeom>
            <a:avLst/>
            <a:gdLst/>
            <a:ahLst/>
            <a:cxnLst/>
            <a:rect l="0" t="0" r="0" b="0"/>
            <a:pathLst>
              <a:path w="285578" h="399522">
                <a:moveTo>
                  <a:pt x="68407" y="68052"/>
                </a:moveTo>
                <a:lnTo>
                  <a:pt x="78247" y="48369"/>
                </a:lnTo>
                <a:lnTo>
                  <a:pt x="85433" y="40065"/>
                </a:lnTo>
                <a:lnTo>
                  <a:pt x="89918" y="36694"/>
                </a:lnTo>
                <a:lnTo>
                  <a:pt x="95448" y="33176"/>
                </a:lnTo>
                <a:lnTo>
                  <a:pt x="101674" y="29561"/>
                </a:lnTo>
                <a:lnTo>
                  <a:pt x="115365" y="22158"/>
                </a:lnTo>
                <a:lnTo>
                  <a:pt x="122573" y="18406"/>
                </a:lnTo>
                <a:lnTo>
                  <a:pt x="128647" y="15904"/>
                </a:lnTo>
                <a:lnTo>
                  <a:pt x="133967" y="14237"/>
                </a:lnTo>
                <a:lnTo>
                  <a:pt x="138784" y="13125"/>
                </a:lnTo>
                <a:lnTo>
                  <a:pt x="144535" y="11114"/>
                </a:lnTo>
                <a:lnTo>
                  <a:pt x="150909" y="8503"/>
                </a:lnTo>
                <a:lnTo>
                  <a:pt x="157698" y="5493"/>
                </a:lnTo>
                <a:lnTo>
                  <a:pt x="164764" y="3486"/>
                </a:lnTo>
                <a:lnTo>
                  <a:pt x="172015" y="2148"/>
                </a:lnTo>
                <a:lnTo>
                  <a:pt x="179389" y="1255"/>
                </a:lnTo>
                <a:lnTo>
                  <a:pt x="188114" y="661"/>
                </a:lnTo>
                <a:lnTo>
                  <a:pt x="197742" y="265"/>
                </a:lnTo>
                <a:lnTo>
                  <a:pt x="207970" y="0"/>
                </a:lnTo>
                <a:lnTo>
                  <a:pt x="217329" y="1094"/>
                </a:lnTo>
                <a:lnTo>
                  <a:pt x="226108" y="3093"/>
                </a:lnTo>
                <a:lnTo>
                  <a:pt x="234501" y="5696"/>
                </a:lnTo>
                <a:lnTo>
                  <a:pt x="241366" y="8701"/>
                </a:lnTo>
                <a:lnTo>
                  <a:pt x="247213" y="11974"/>
                </a:lnTo>
                <a:lnTo>
                  <a:pt x="252381" y="15427"/>
                </a:lnTo>
                <a:lnTo>
                  <a:pt x="257096" y="18998"/>
                </a:lnTo>
                <a:lnTo>
                  <a:pt x="265722" y="26353"/>
                </a:lnTo>
                <a:lnTo>
                  <a:pt x="269800" y="32633"/>
                </a:lnTo>
                <a:lnTo>
                  <a:pt x="273789" y="40629"/>
                </a:lnTo>
                <a:lnTo>
                  <a:pt x="277718" y="49770"/>
                </a:lnTo>
                <a:lnTo>
                  <a:pt x="280337" y="62214"/>
                </a:lnTo>
                <a:lnTo>
                  <a:pt x="282084" y="76859"/>
                </a:lnTo>
                <a:lnTo>
                  <a:pt x="283249" y="92974"/>
                </a:lnTo>
                <a:lnTo>
                  <a:pt x="282755" y="107526"/>
                </a:lnTo>
                <a:lnTo>
                  <a:pt x="281155" y="121038"/>
                </a:lnTo>
                <a:lnTo>
                  <a:pt x="278819" y="133856"/>
                </a:lnTo>
                <a:lnTo>
                  <a:pt x="275992" y="143671"/>
                </a:lnTo>
                <a:lnTo>
                  <a:pt x="272836" y="151484"/>
                </a:lnTo>
                <a:lnTo>
                  <a:pt x="269463" y="157964"/>
                </a:lnTo>
                <a:lnTo>
                  <a:pt x="265945" y="167363"/>
                </a:lnTo>
                <a:lnTo>
                  <a:pt x="262328" y="178709"/>
                </a:lnTo>
                <a:lnTo>
                  <a:pt x="258648" y="191353"/>
                </a:lnTo>
                <a:lnTo>
                  <a:pt x="254924" y="202323"/>
                </a:lnTo>
                <a:lnTo>
                  <a:pt x="251171" y="212175"/>
                </a:lnTo>
                <a:lnTo>
                  <a:pt x="247400" y="221284"/>
                </a:lnTo>
                <a:lnTo>
                  <a:pt x="241075" y="231167"/>
                </a:lnTo>
                <a:lnTo>
                  <a:pt x="233049" y="241565"/>
                </a:lnTo>
                <a:lnTo>
                  <a:pt x="223889" y="252307"/>
                </a:lnTo>
                <a:lnTo>
                  <a:pt x="215241" y="260738"/>
                </a:lnTo>
                <a:lnTo>
                  <a:pt x="206936" y="267630"/>
                </a:lnTo>
                <a:lnTo>
                  <a:pt x="198859" y="273494"/>
                </a:lnTo>
                <a:lnTo>
                  <a:pt x="189665" y="281213"/>
                </a:lnTo>
                <a:lnTo>
                  <a:pt x="179725" y="290169"/>
                </a:lnTo>
                <a:lnTo>
                  <a:pt x="169289" y="299950"/>
                </a:lnTo>
                <a:lnTo>
                  <a:pt x="161062" y="306470"/>
                </a:lnTo>
                <a:lnTo>
                  <a:pt x="154307" y="310817"/>
                </a:lnTo>
                <a:lnTo>
                  <a:pt x="148533" y="313716"/>
                </a:lnTo>
                <a:lnTo>
                  <a:pt x="140874" y="318187"/>
                </a:lnTo>
                <a:lnTo>
                  <a:pt x="122204" y="329930"/>
                </a:lnTo>
                <a:lnTo>
                  <a:pt x="111892" y="335347"/>
                </a:lnTo>
                <a:lnTo>
                  <a:pt x="101207" y="340228"/>
                </a:lnTo>
                <a:lnTo>
                  <a:pt x="90273" y="344753"/>
                </a:lnTo>
                <a:lnTo>
                  <a:pt x="81715" y="347769"/>
                </a:lnTo>
                <a:lnTo>
                  <a:pt x="74738" y="349780"/>
                </a:lnTo>
                <a:lnTo>
                  <a:pt x="68818" y="351120"/>
                </a:lnTo>
                <a:lnTo>
                  <a:pt x="62331" y="352014"/>
                </a:lnTo>
                <a:lnTo>
                  <a:pt x="55466" y="352610"/>
                </a:lnTo>
                <a:lnTo>
                  <a:pt x="48350" y="353007"/>
                </a:lnTo>
                <a:lnTo>
                  <a:pt x="41065" y="352002"/>
                </a:lnTo>
                <a:lnTo>
                  <a:pt x="33669" y="350062"/>
                </a:lnTo>
                <a:lnTo>
                  <a:pt x="15684" y="343890"/>
                </a:lnTo>
                <a:lnTo>
                  <a:pt x="9838" y="339660"/>
                </a:lnTo>
                <a:lnTo>
                  <a:pt x="1804" y="332664"/>
                </a:lnTo>
                <a:lnTo>
                  <a:pt x="706" y="324933"/>
                </a:lnTo>
                <a:lnTo>
                  <a:pt x="217" y="314301"/>
                </a:lnTo>
                <a:lnTo>
                  <a:pt x="0" y="305342"/>
                </a:lnTo>
                <a:lnTo>
                  <a:pt x="1212" y="301176"/>
                </a:lnTo>
                <a:lnTo>
                  <a:pt x="5946" y="293159"/>
                </a:lnTo>
                <a:lnTo>
                  <a:pt x="10256" y="287973"/>
                </a:lnTo>
                <a:lnTo>
                  <a:pt x="15670" y="281976"/>
                </a:lnTo>
                <a:lnTo>
                  <a:pt x="21819" y="275437"/>
                </a:lnTo>
                <a:lnTo>
                  <a:pt x="28458" y="269809"/>
                </a:lnTo>
                <a:lnTo>
                  <a:pt x="35424" y="264786"/>
                </a:lnTo>
                <a:lnTo>
                  <a:pt x="42609" y="260168"/>
                </a:lnTo>
                <a:lnTo>
                  <a:pt x="48668" y="255819"/>
                </a:lnTo>
                <a:lnTo>
                  <a:pt x="53977" y="251650"/>
                </a:lnTo>
                <a:lnTo>
                  <a:pt x="58787" y="247600"/>
                </a:lnTo>
                <a:lnTo>
                  <a:pt x="64534" y="244901"/>
                </a:lnTo>
                <a:lnTo>
                  <a:pt x="70905" y="243101"/>
                </a:lnTo>
                <a:lnTo>
                  <a:pt x="77692" y="241901"/>
                </a:lnTo>
                <a:lnTo>
                  <a:pt x="84757" y="241101"/>
                </a:lnTo>
                <a:lnTo>
                  <a:pt x="92007" y="240568"/>
                </a:lnTo>
                <a:lnTo>
                  <a:pt x="105566" y="239976"/>
                </a:lnTo>
                <a:lnTo>
                  <a:pt x="115825" y="239712"/>
                </a:lnTo>
                <a:lnTo>
                  <a:pt x="134808" y="239564"/>
                </a:lnTo>
                <a:lnTo>
                  <a:pt x="140615" y="240813"/>
                </a:lnTo>
                <a:lnTo>
                  <a:pt x="145755" y="242916"/>
                </a:lnTo>
                <a:lnTo>
                  <a:pt x="150453" y="245588"/>
                </a:lnTo>
                <a:lnTo>
                  <a:pt x="162445" y="251943"/>
                </a:lnTo>
                <a:lnTo>
                  <a:pt x="169199" y="255416"/>
                </a:lnTo>
                <a:lnTo>
                  <a:pt x="176241" y="257731"/>
                </a:lnTo>
                <a:lnTo>
                  <a:pt x="183477" y="259274"/>
                </a:lnTo>
                <a:lnTo>
                  <a:pt x="190840" y="260303"/>
                </a:lnTo>
                <a:lnTo>
                  <a:pt x="197019" y="262260"/>
                </a:lnTo>
                <a:lnTo>
                  <a:pt x="202408" y="264833"/>
                </a:lnTo>
                <a:lnTo>
                  <a:pt x="207271" y="267819"/>
                </a:lnTo>
                <a:lnTo>
                  <a:pt x="216061" y="274524"/>
                </a:lnTo>
                <a:lnTo>
                  <a:pt x="220183" y="278089"/>
                </a:lnTo>
                <a:lnTo>
                  <a:pt x="228150" y="288825"/>
                </a:lnTo>
                <a:lnTo>
                  <a:pt x="232052" y="295244"/>
                </a:lnTo>
                <a:lnTo>
                  <a:pt x="249680" y="322481"/>
                </a:lnTo>
                <a:lnTo>
                  <a:pt x="255295" y="331651"/>
                </a:lnTo>
                <a:lnTo>
                  <a:pt x="260309" y="340305"/>
                </a:lnTo>
                <a:lnTo>
                  <a:pt x="269266" y="356693"/>
                </a:lnTo>
                <a:lnTo>
                  <a:pt x="283178" y="383455"/>
                </a:lnTo>
                <a:lnTo>
                  <a:pt x="284510" y="389418"/>
                </a:lnTo>
                <a:lnTo>
                  <a:pt x="285577" y="39952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34"/>
          <p:cNvSpPr/>
          <p:nvPr/>
        </p:nvSpPr>
        <p:spPr bwMode="auto">
          <a:xfrm>
            <a:off x="6046470" y="2617469"/>
            <a:ext cx="296024" cy="697232"/>
          </a:xfrm>
          <a:custGeom>
            <a:avLst/>
            <a:gdLst/>
            <a:ahLst/>
            <a:cxnLst/>
            <a:rect l="0" t="0" r="0" b="0"/>
            <a:pathLst>
              <a:path w="296024" h="697232">
                <a:moveTo>
                  <a:pt x="0" y="0"/>
                </a:moveTo>
                <a:lnTo>
                  <a:pt x="35591" y="0"/>
                </a:lnTo>
                <a:lnTo>
                  <a:pt x="40237" y="1270"/>
                </a:lnTo>
                <a:lnTo>
                  <a:pt x="48786" y="6068"/>
                </a:lnTo>
                <a:lnTo>
                  <a:pt x="56654" y="10396"/>
                </a:lnTo>
                <a:lnTo>
                  <a:pt x="99009" y="32204"/>
                </a:lnTo>
                <a:lnTo>
                  <a:pt x="132586" y="49119"/>
                </a:lnTo>
                <a:lnTo>
                  <a:pt x="140461" y="54336"/>
                </a:lnTo>
                <a:lnTo>
                  <a:pt x="148250" y="60354"/>
                </a:lnTo>
                <a:lnTo>
                  <a:pt x="155983" y="66906"/>
                </a:lnTo>
                <a:lnTo>
                  <a:pt x="163678" y="73814"/>
                </a:lnTo>
                <a:lnTo>
                  <a:pt x="179003" y="88263"/>
                </a:lnTo>
                <a:lnTo>
                  <a:pt x="185375" y="95672"/>
                </a:lnTo>
                <a:lnTo>
                  <a:pt x="190893" y="103152"/>
                </a:lnTo>
                <a:lnTo>
                  <a:pt x="195842" y="110678"/>
                </a:lnTo>
                <a:lnTo>
                  <a:pt x="201681" y="118235"/>
                </a:lnTo>
                <a:lnTo>
                  <a:pt x="208114" y="125814"/>
                </a:lnTo>
                <a:lnTo>
                  <a:pt x="214943" y="133406"/>
                </a:lnTo>
                <a:lnTo>
                  <a:pt x="229303" y="148615"/>
                </a:lnTo>
                <a:lnTo>
                  <a:pt x="236689" y="156227"/>
                </a:lnTo>
                <a:lnTo>
                  <a:pt x="242882" y="165111"/>
                </a:lnTo>
                <a:lnTo>
                  <a:pt x="248282" y="174844"/>
                </a:lnTo>
                <a:lnTo>
                  <a:pt x="253150" y="185143"/>
                </a:lnTo>
                <a:lnTo>
                  <a:pt x="261948" y="206746"/>
                </a:lnTo>
                <a:lnTo>
                  <a:pt x="266072" y="217841"/>
                </a:lnTo>
                <a:lnTo>
                  <a:pt x="284012" y="269862"/>
                </a:lnTo>
                <a:lnTo>
                  <a:pt x="288401" y="286589"/>
                </a:lnTo>
                <a:lnTo>
                  <a:pt x="291327" y="301549"/>
                </a:lnTo>
                <a:lnTo>
                  <a:pt x="293277" y="315333"/>
                </a:lnTo>
                <a:lnTo>
                  <a:pt x="294578" y="332142"/>
                </a:lnTo>
                <a:lnTo>
                  <a:pt x="295445" y="350968"/>
                </a:lnTo>
                <a:lnTo>
                  <a:pt x="296023" y="371139"/>
                </a:lnTo>
                <a:lnTo>
                  <a:pt x="295139" y="392206"/>
                </a:lnTo>
                <a:lnTo>
                  <a:pt x="293279" y="413871"/>
                </a:lnTo>
                <a:lnTo>
                  <a:pt x="290769" y="435934"/>
                </a:lnTo>
                <a:lnTo>
                  <a:pt x="287825" y="453183"/>
                </a:lnTo>
                <a:lnTo>
                  <a:pt x="284594" y="467222"/>
                </a:lnTo>
                <a:lnTo>
                  <a:pt x="281169" y="479122"/>
                </a:lnTo>
                <a:lnTo>
                  <a:pt x="277616" y="493404"/>
                </a:lnTo>
                <a:lnTo>
                  <a:pt x="270282" y="526208"/>
                </a:lnTo>
                <a:lnTo>
                  <a:pt x="265278" y="540035"/>
                </a:lnTo>
                <a:lnTo>
                  <a:pt x="259401" y="551794"/>
                </a:lnTo>
                <a:lnTo>
                  <a:pt x="252944" y="562173"/>
                </a:lnTo>
                <a:lnTo>
                  <a:pt x="247369" y="571632"/>
                </a:lnTo>
                <a:lnTo>
                  <a:pt x="242382" y="580478"/>
                </a:lnTo>
                <a:lnTo>
                  <a:pt x="233455" y="597080"/>
                </a:lnTo>
                <a:lnTo>
                  <a:pt x="225254" y="612926"/>
                </a:lnTo>
                <a:lnTo>
                  <a:pt x="220019" y="620707"/>
                </a:lnTo>
                <a:lnTo>
                  <a:pt x="213990" y="628435"/>
                </a:lnTo>
                <a:lnTo>
                  <a:pt x="207430" y="636127"/>
                </a:lnTo>
                <a:lnTo>
                  <a:pt x="201786" y="642525"/>
                </a:lnTo>
                <a:lnTo>
                  <a:pt x="192129" y="653020"/>
                </a:lnTo>
                <a:lnTo>
                  <a:pt x="187776" y="656327"/>
                </a:lnTo>
                <a:lnTo>
                  <a:pt x="179553" y="660001"/>
                </a:lnTo>
                <a:lnTo>
                  <a:pt x="174311" y="663521"/>
                </a:lnTo>
                <a:lnTo>
                  <a:pt x="168277" y="668407"/>
                </a:lnTo>
                <a:lnTo>
                  <a:pt x="161715" y="674205"/>
                </a:lnTo>
                <a:lnTo>
                  <a:pt x="156070" y="678070"/>
                </a:lnTo>
                <a:lnTo>
                  <a:pt x="151036" y="680647"/>
                </a:lnTo>
                <a:lnTo>
                  <a:pt x="146411" y="682365"/>
                </a:lnTo>
                <a:lnTo>
                  <a:pt x="137884" y="687660"/>
                </a:lnTo>
                <a:lnTo>
                  <a:pt x="133832" y="690850"/>
                </a:lnTo>
                <a:lnTo>
                  <a:pt x="125944" y="694395"/>
                </a:lnTo>
                <a:lnTo>
                  <a:pt x="116935" y="695970"/>
                </a:lnTo>
                <a:lnTo>
                  <a:pt x="110977" y="696391"/>
                </a:lnTo>
                <a:lnTo>
                  <a:pt x="80009" y="69723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35"/>
          <p:cNvSpPr/>
          <p:nvPr/>
        </p:nvSpPr>
        <p:spPr bwMode="auto">
          <a:xfrm>
            <a:off x="6428504" y="2823209"/>
            <a:ext cx="315197" cy="52214"/>
          </a:xfrm>
          <a:custGeom>
            <a:avLst/>
            <a:gdLst/>
            <a:ahLst/>
            <a:cxnLst/>
            <a:rect l="0" t="0" r="0" b="0"/>
            <a:pathLst>
              <a:path w="315197" h="52214">
                <a:moveTo>
                  <a:pt x="6585" y="34291"/>
                </a:moveTo>
                <a:lnTo>
                  <a:pt x="0" y="34291"/>
                </a:lnTo>
                <a:lnTo>
                  <a:pt x="2812" y="34291"/>
                </a:lnTo>
                <a:lnTo>
                  <a:pt x="4070" y="35560"/>
                </a:lnTo>
                <a:lnTo>
                  <a:pt x="4908" y="37677"/>
                </a:lnTo>
                <a:lnTo>
                  <a:pt x="5468" y="40358"/>
                </a:lnTo>
                <a:lnTo>
                  <a:pt x="7110" y="42146"/>
                </a:lnTo>
                <a:lnTo>
                  <a:pt x="9475" y="43337"/>
                </a:lnTo>
                <a:lnTo>
                  <a:pt x="15490" y="44661"/>
                </a:lnTo>
                <a:lnTo>
                  <a:pt x="22397" y="45250"/>
                </a:lnTo>
                <a:lnTo>
                  <a:pt x="28556" y="46677"/>
                </a:lnTo>
                <a:lnTo>
                  <a:pt x="36473" y="48898"/>
                </a:lnTo>
                <a:lnTo>
                  <a:pt x="45560" y="51649"/>
                </a:lnTo>
                <a:lnTo>
                  <a:pt x="57969" y="52213"/>
                </a:lnTo>
                <a:lnTo>
                  <a:pt x="72591" y="51319"/>
                </a:lnTo>
                <a:lnTo>
                  <a:pt x="88689" y="49453"/>
                </a:lnTo>
                <a:lnTo>
                  <a:pt x="110851" y="44398"/>
                </a:lnTo>
                <a:lnTo>
                  <a:pt x="137056" y="37219"/>
                </a:lnTo>
                <a:lnTo>
                  <a:pt x="165956" y="28623"/>
                </a:lnTo>
                <a:lnTo>
                  <a:pt x="192843" y="21622"/>
                </a:lnTo>
                <a:lnTo>
                  <a:pt x="218387" y="15685"/>
                </a:lnTo>
                <a:lnTo>
                  <a:pt x="243036" y="10457"/>
                </a:lnTo>
                <a:lnTo>
                  <a:pt x="262010" y="6971"/>
                </a:lnTo>
                <a:lnTo>
                  <a:pt x="277199" y="4648"/>
                </a:lnTo>
                <a:lnTo>
                  <a:pt x="315196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36"/>
          <p:cNvSpPr/>
          <p:nvPr/>
        </p:nvSpPr>
        <p:spPr bwMode="auto">
          <a:xfrm>
            <a:off x="6446520" y="2949608"/>
            <a:ext cx="240031" cy="67912"/>
          </a:xfrm>
          <a:custGeom>
            <a:avLst/>
            <a:gdLst/>
            <a:ahLst/>
            <a:cxnLst/>
            <a:rect l="0" t="0" r="0" b="0"/>
            <a:pathLst>
              <a:path w="240031" h="67912">
                <a:moveTo>
                  <a:pt x="0" y="67911"/>
                </a:moveTo>
                <a:lnTo>
                  <a:pt x="27985" y="67911"/>
                </a:lnTo>
                <a:lnTo>
                  <a:pt x="33898" y="66641"/>
                </a:lnTo>
                <a:lnTo>
                  <a:pt x="41648" y="64525"/>
                </a:lnTo>
                <a:lnTo>
                  <a:pt x="50625" y="61844"/>
                </a:lnTo>
                <a:lnTo>
                  <a:pt x="59150" y="58786"/>
                </a:lnTo>
                <a:lnTo>
                  <a:pt x="67373" y="55478"/>
                </a:lnTo>
                <a:lnTo>
                  <a:pt x="75395" y="52003"/>
                </a:lnTo>
                <a:lnTo>
                  <a:pt x="91082" y="44754"/>
                </a:lnTo>
                <a:lnTo>
                  <a:pt x="98821" y="41043"/>
                </a:lnTo>
                <a:lnTo>
                  <a:pt x="107790" y="37299"/>
                </a:lnTo>
                <a:lnTo>
                  <a:pt x="117580" y="33533"/>
                </a:lnTo>
                <a:lnTo>
                  <a:pt x="138618" y="25962"/>
                </a:lnTo>
                <a:lnTo>
                  <a:pt x="160668" y="18364"/>
                </a:lnTo>
                <a:lnTo>
                  <a:pt x="169342" y="14560"/>
                </a:lnTo>
                <a:lnTo>
                  <a:pt x="176395" y="10754"/>
                </a:lnTo>
                <a:lnTo>
                  <a:pt x="182366" y="6947"/>
                </a:lnTo>
                <a:lnTo>
                  <a:pt x="187617" y="4408"/>
                </a:lnTo>
                <a:lnTo>
                  <a:pt x="192388" y="2716"/>
                </a:lnTo>
                <a:lnTo>
                  <a:pt x="196838" y="1588"/>
                </a:lnTo>
                <a:lnTo>
                  <a:pt x="202346" y="835"/>
                </a:lnTo>
                <a:lnTo>
                  <a:pt x="208556" y="334"/>
                </a:lnTo>
                <a:lnTo>
                  <a:pt x="215238" y="0"/>
                </a:lnTo>
                <a:lnTo>
                  <a:pt x="220962" y="1047"/>
                </a:lnTo>
                <a:lnTo>
                  <a:pt x="226047" y="3015"/>
                </a:lnTo>
                <a:lnTo>
                  <a:pt x="240030" y="1076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37"/>
          <p:cNvSpPr/>
          <p:nvPr/>
        </p:nvSpPr>
        <p:spPr bwMode="auto">
          <a:xfrm>
            <a:off x="6778146" y="2668034"/>
            <a:ext cx="308396" cy="554548"/>
          </a:xfrm>
          <a:custGeom>
            <a:avLst/>
            <a:gdLst/>
            <a:ahLst/>
            <a:cxnLst/>
            <a:rect l="0" t="0" r="0" b="0"/>
            <a:pathLst>
              <a:path w="308396" h="554548">
                <a:moveTo>
                  <a:pt x="159863" y="6585"/>
                </a:moveTo>
                <a:lnTo>
                  <a:pt x="165931" y="518"/>
                </a:lnTo>
                <a:lnTo>
                  <a:pt x="168988" y="0"/>
                </a:lnTo>
                <a:lnTo>
                  <a:pt x="172297" y="925"/>
                </a:lnTo>
                <a:lnTo>
                  <a:pt x="175772" y="2812"/>
                </a:lnTo>
                <a:lnTo>
                  <a:pt x="183021" y="4908"/>
                </a:lnTo>
                <a:lnTo>
                  <a:pt x="190475" y="5840"/>
                </a:lnTo>
                <a:lnTo>
                  <a:pt x="198022" y="6254"/>
                </a:lnTo>
                <a:lnTo>
                  <a:pt x="203082" y="10175"/>
                </a:lnTo>
                <a:lnTo>
                  <a:pt x="208996" y="16598"/>
                </a:lnTo>
                <a:lnTo>
                  <a:pt x="215479" y="24690"/>
                </a:lnTo>
                <a:lnTo>
                  <a:pt x="223611" y="32626"/>
                </a:lnTo>
                <a:lnTo>
                  <a:pt x="232841" y="40455"/>
                </a:lnTo>
                <a:lnTo>
                  <a:pt x="242806" y="48216"/>
                </a:lnTo>
                <a:lnTo>
                  <a:pt x="249449" y="54659"/>
                </a:lnTo>
                <a:lnTo>
                  <a:pt x="256829" y="65205"/>
                </a:lnTo>
                <a:lnTo>
                  <a:pt x="266882" y="84285"/>
                </a:lnTo>
                <a:lnTo>
                  <a:pt x="273120" y="96485"/>
                </a:lnTo>
                <a:lnTo>
                  <a:pt x="278548" y="109699"/>
                </a:lnTo>
                <a:lnTo>
                  <a:pt x="283436" y="123588"/>
                </a:lnTo>
                <a:lnTo>
                  <a:pt x="287966" y="137927"/>
                </a:lnTo>
                <a:lnTo>
                  <a:pt x="290985" y="148756"/>
                </a:lnTo>
                <a:lnTo>
                  <a:pt x="294340" y="164176"/>
                </a:lnTo>
                <a:lnTo>
                  <a:pt x="295234" y="173876"/>
                </a:lnTo>
                <a:lnTo>
                  <a:pt x="295830" y="185422"/>
                </a:lnTo>
                <a:lnTo>
                  <a:pt x="296670" y="219171"/>
                </a:lnTo>
                <a:lnTo>
                  <a:pt x="296953" y="253330"/>
                </a:lnTo>
                <a:lnTo>
                  <a:pt x="294437" y="263792"/>
                </a:lnTo>
                <a:lnTo>
                  <a:pt x="290220" y="275846"/>
                </a:lnTo>
                <a:lnTo>
                  <a:pt x="284867" y="288963"/>
                </a:lnTo>
                <a:lnTo>
                  <a:pt x="280029" y="302787"/>
                </a:lnTo>
                <a:lnTo>
                  <a:pt x="275535" y="317083"/>
                </a:lnTo>
                <a:lnTo>
                  <a:pt x="271267" y="331694"/>
                </a:lnTo>
                <a:lnTo>
                  <a:pt x="267152" y="343974"/>
                </a:lnTo>
                <a:lnTo>
                  <a:pt x="263139" y="354701"/>
                </a:lnTo>
                <a:lnTo>
                  <a:pt x="259194" y="364393"/>
                </a:lnTo>
                <a:lnTo>
                  <a:pt x="252754" y="375934"/>
                </a:lnTo>
                <a:lnTo>
                  <a:pt x="244651" y="388708"/>
                </a:lnTo>
                <a:lnTo>
                  <a:pt x="235438" y="402303"/>
                </a:lnTo>
                <a:lnTo>
                  <a:pt x="228027" y="412638"/>
                </a:lnTo>
                <a:lnTo>
                  <a:pt x="221815" y="420797"/>
                </a:lnTo>
                <a:lnTo>
                  <a:pt x="216405" y="427506"/>
                </a:lnTo>
                <a:lnTo>
                  <a:pt x="208988" y="435789"/>
                </a:lnTo>
                <a:lnTo>
                  <a:pt x="190586" y="455153"/>
                </a:lnTo>
                <a:lnTo>
                  <a:pt x="181616" y="465650"/>
                </a:lnTo>
                <a:lnTo>
                  <a:pt x="173095" y="476459"/>
                </a:lnTo>
                <a:lnTo>
                  <a:pt x="164875" y="487474"/>
                </a:lnTo>
                <a:lnTo>
                  <a:pt x="158124" y="496088"/>
                </a:lnTo>
                <a:lnTo>
                  <a:pt x="152355" y="503100"/>
                </a:lnTo>
                <a:lnTo>
                  <a:pt x="147237" y="509046"/>
                </a:lnTo>
                <a:lnTo>
                  <a:pt x="141286" y="514279"/>
                </a:lnTo>
                <a:lnTo>
                  <a:pt x="134779" y="519038"/>
                </a:lnTo>
                <a:lnTo>
                  <a:pt x="127900" y="523480"/>
                </a:lnTo>
                <a:lnTo>
                  <a:pt x="119505" y="527712"/>
                </a:lnTo>
                <a:lnTo>
                  <a:pt x="110098" y="531803"/>
                </a:lnTo>
                <a:lnTo>
                  <a:pt x="100017" y="535801"/>
                </a:lnTo>
                <a:lnTo>
                  <a:pt x="90755" y="539736"/>
                </a:lnTo>
                <a:lnTo>
                  <a:pt x="73692" y="547495"/>
                </a:lnTo>
                <a:lnTo>
                  <a:pt x="66856" y="550071"/>
                </a:lnTo>
                <a:lnTo>
                  <a:pt x="61028" y="551790"/>
                </a:lnTo>
                <a:lnTo>
                  <a:pt x="55874" y="552935"/>
                </a:lnTo>
                <a:lnTo>
                  <a:pt x="46759" y="554207"/>
                </a:lnTo>
                <a:lnTo>
                  <a:pt x="42550" y="554547"/>
                </a:lnTo>
                <a:lnTo>
                  <a:pt x="38475" y="553503"/>
                </a:lnTo>
                <a:lnTo>
                  <a:pt x="30560" y="548957"/>
                </a:lnTo>
                <a:lnTo>
                  <a:pt x="22809" y="546089"/>
                </a:lnTo>
                <a:lnTo>
                  <a:pt x="18963" y="545325"/>
                </a:lnTo>
                <a:lnTo>
                  <a:pt x="16400" y="543545"/>
                </a:lnTo>
                <a:lnTo>
                  <a:pt x="14691" y="541089"/>
                </a:lnTo>
                <a:lnTo>
                  <a:pt x="13552" y="538180"/>
                </a:lnTo>
                <a:lnTo>
                  <a:pt x="5880" y="528021"/>
                </a:lnTo>
                <a:lnTo>
                  <a:pt x="3869" y="524389"/>
                </a:lnTo>
                <a:lnTo>
                  <a:pt x="1632" y="516967"/>
                </a:lnTo>
                <a:lnTo>
                  <a:pt x="197" y="501854"/>
                </a:lnTo>
                <a:lnTo>
                  <a:pt x="0" y="494252"/>
                </a:lnTo>
                <a:lnTo>
                  <a:pt x="3300" y="483252"/>
                </a:lnTo>
                <a:lnTo>
                  <a:pt x="9000" y="471168"/>
                </a:lnTo>
                <a:lnTo>
                  <a:pt x="15766" y="461563"/>
                </a:lnTo>
                <a:lnTo>
                  <a:pt x="18079" y="455954"/>
                </a:lnTo>
                <a:lnTo>
                  <a:pt x="20649" y="442948"/>
                </a:lnTo>
                <a:lnTo>
                  <a:pt x="25143" y="434654"/>
                </a:lnTo>
                <a:lnTo>
                  <a:pt x="31950" y="425314"/>
                </a:lnTo>
                <a:lnTo>
                  <a:pt x="40298" y="415278"/>
                </a:lnTo>
                <a:lnTo>
                  <a:pt x="47133" y="407317"/>
                </a:lnTo>
                <a:lnTo>
                  <a:pt x="52960" y="400740"/>
                </a:lnTo>
                <a:lnTo>
                  <a:pt x="62820" y="390045"/>
                </a:lnTo>
                <a:lnTo>
                  <a:pt x="71436" y="381059"/>
                </a:lnTo>
                <a:lnTo>
                  <a:pt x="76782" y="376884"/>
                </a:lnTo>
                <a:lnTo>
                  <a:pt x="82886" y="372831"/>
                </a:lnTo>
                <a:lnTo>
                  <a:pt x="89496" y="368859"/>
                </a:lnTo>
                <a:lnTo>
                  <a:pt x="95171" y="366211"/>
                </a:lnTo>
                <a:lnTo>
                  <a:pt x="100226" y="364446"/>
                </a:lnTo>
                <a:lnTo>
                  <a:pt x="104865" y="363269"/>
                </a:lnTo>
                <a:lnTo>
                  <a:pt x="110497" y="361215"/>
                </a:lnTo>
                <a:lnTo>
                  <a:pt x="116793" y="358575"/>
                </a:lnTo>
                <a:lnTo>
                  <a:pt x="123530" y="355545"/>
                </a:lnTo>
                <a:lnTo>
                  <a:pt x="130561" y="353525"/>
                </a:lnTo>
                <a:lnTo>
                  <a:pt x="137789" y="352179"/>
                </a:lnTo>
                <a:lnTo>
                  <a:pt x="145147" y="351281"/>
                </a:lnTo>
                <a:lnTo>
                  <a:pt x="151322" y="350683"/>
                </a:lnTo>
                <a:lnTo>
                  <a:pt x="156709" y="350284"/>
                </a:lnTo>
                <a:lnTo>
                  <a:pt x="166082" y="349840"/>
                </a:lnTo>
                <a:lnTo>
                  <a:pt x="174480" y="349643"/>
                </a:lnTo>
                <a:lnTo>
                  <a:pt x="179768" y="350860"/>
                </a:lnTo>
                <a:lnTo>
                  <a:pt x="185834" y="352942"/>
                </a:lnTo>
                <a:lnTo>
                  <a:pt x="192417" y="355600"/>
                </a:lnTo>
                <a:lnTo>
                  <a:pt x="199346" y="357372"/>
                </a:lnTo>
                <a:lnTo>
                  <a:pt x="206505" y="358553"/>
                </a:lnTo>
                <a:lnTo>
                  <a:pt x="213817" y="359341"/>
                </a:lnTo>
                <a:lnTo>
                  <a:pt x="219963" y="361135"/>
                </a:lnTo>
                <a:lnTo>
                  <a:pt x="225330" y="363602"/>
                </a:lnTo>
                <a:lnTo>
                  <a:pt x="234680" y="369730"/>
                </a:lnTo>
                <a:lnTo>
                  <a:pt x="243068" y="376686"/>
                </a:lnTo>
                <a:lnTo>
                  <a:pt x="251030" y="384011"/>
                </a:lnTo>
                <a:lnTo>
                  <a:pt x="262652" y="395276"/>
                </a:lnTo>
                <a:lnTo>
                  <a:pt x="289399" y="421880"/>
                </a:lnTo>
                <a:lnTo>
                  <a:pt x="297022" y="436270"/>
                </a:lnTo>
                <a:lnTo>
                  <a:pt x="303372" y="452827"/>
                </a:lnTo>
                <a:lnTo>
                  <a:pt x="306195" y="464418"/>
                </a:lnTo>
                <a:lnTo>
                  <a:pt x="307450" y="480577"/>
                </a:lnTo>
                <a:lnTo>
                  <a:pt x="308008" y="499188"/>
                </a:lnTo>
                <a:lnTo>
                  <a:pt x="308395" y="533563"/>
                </a:lnTo>
                <a:lnTo>
                  <a:pt x="307145" y="536974"/>
                </a:lnTo>
                <a:lnTo>
                  <a:pt x="305041" y="539248"/>
                </a:lnTo>
                <a:lnTo>
                  <a:pt x="297023" y="54379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38"/>
          <p:cNvSpPr/>
          <p:nvPr/>
        </p:nvSpPr>
        <p:spPr bwMode="auto">
          <a:xfrm>
            <a:off x="7200900" y="2926079"/>
            <a:ext cx="66382" cy="74612"/>
          </a:xfrm>
          <a:custGeom>
            <a:avLst/>
            <a:gdLst/>
            <a:ahLst/>
            <a:cxnLst/>
            <a:rect l="0" t="0" r="0" b="0"/>
            <a:pathLst>
              <a:path w="66382" h="74612">
                <a:moveTo>
                  <a:pt x="45719" y="0"/>
                </a:moveTo>
                <a:lnTo>
                  <a:pt x="39652" y="12136"/>
                </a:lnTo>
                <a:lnTo>
                  <a:pt x="37864" y="16981"/>
                </a:lnTo>
                <a:lnTo>
                  <a:pt x="36672" y="21481"/>
                </a:lnTo>
                <a:lnTo>
                  <a:pt x="35878" y="25751"/>
                </a:lnTo>
                <a:lnTo>
                  <a:pt x="35349" y="29867"/>
                </a:lnTo>
                <a:lnTo>
                  <a:pt x="34996" y="33882"/>
                </a:lnTo>
                <a:lnTo>
                  <a:pt x="34760" y="37828"/>
                </a:lnTo>
                <a:lnTo>
                  <a:pt x="34499" y="45599"/>
                </a:lnTo>
                <a:lnTo>
                  <a:pt x="34331" y="60937"/>
                </a:lnTo>
                <a:lnTo>
                  <a:pt x="35587" y="63485"/>
                </a:lnTo>
                <a:lnTo>
                  <a:pt x="37695" y="65183"/>
                </a:lnTo>
                <a:lnTo>
                  <a:pt x="40369" y="66316"/>
                </a:lnTo>
                <a:lnTo>
                  <a:pt x="43423" y="67070"/>
                </a:lnTo>
                <a:lnTo>
                  <a:pt x="46728" y="67574"/>
                </a:lnTo>
                <a:lnTo>
                  <a:pt x="50203" y="67910"/>
                </a:lnTo>
                <a:lnTo>
                  <a:pt x="53788" y="64323"/>
                </a:lnTo>
                <a:lnTo>
                  <a:pt x="57449" y="58122"/>
                </a:lnTo>
                <a:lnTo>
                  <a:pt x="66381" y="38998"/>
                </a:lnTo>
                <a:lnTo>
                  <a:pt x="65844" y="34889"/>
                </a:lnTo>
                <a:lnTo>
                  <a:pt x="64216" y="29609"/>
                </a:lnTo>
                <a:lnTo>
                  <a:pt x="61861" y="23550"/>
                </a:lnTo>
                <a:lnTo>
                  <a:pt x="59020" y="19510"/>
                </a:lnTo>
                <a:lnTo>
                  <a:pt x="55857" y="16817"/>
                </a:lnTo>
                <a:lnTo>
                  <a:pt x="47722" y="12494"/>
                </a:lnTo>
                <a:lnTo>
                  <a:pt x="45784" y="12140"/>
                </a:lnTo>
                <a:lnTo>
                  <a:pt x="43222" y="11903"/>
                </a:lnTo>
                <a:lnTo>
                  <a:pt x="40245" y="11746"/>
                </a:lnTo>
                <a:lnTo>
                  <a:pt x="36990" y="14181"/>
                </a:lnTo>
                <a:lnTo>
                  <a:pt x="33550" y="18344"/>
                </a:lnTo>
                <a:lnTo>
                  <a:pt x="29987" y="23659"/>
                </a:lnTo>
                <a:lnTo>
                  <a:pt x="26341" y="29743"/>
                </a:lnTo>
                <a:lnTo>
                  <a:pt x="22641" y="36339"/>
                </a:lnTo>
                <a:lnTo>
                  <a:pt x="18904" y="43276"/>
                </a:lnTo>
                <a:lnTo>
                  <a:pt x="16412" y="49171"/>
                </a:lnTo>
                <a:lnTo>
                  <a:pt x="14751" y="54371"/>
                </a:lnTo>
                <a:lnTo>
                  <a:pt x="12086" y="65774"/>
                </a:lnTo>
                <a:lnTo>
                  <a:pt x="13137" y="67979"/>
                </a:lnTo>
                <a:lnTo>
                  <a:pt x="15108" y="70720"/>
                </a:lnTo>
                <a:lnTo>
                  <a:pt x="17692" y="73816"/>
                </a:lnTo>
                <a:lnTo>
                  <a:pt x="19415" y="74611"/>
                </a:lnTo>
                <a:lnTo>
                  <a:pt x="20563" y="73871"/>
                </a:lnTo>
                <a:lnTo>
                  <a:pt x="22406" y="69625"/>
                </a:lnTo>
                <a:lnTo>
                  <a:pt x="23827" y="68007"/>
                </a:lnTo>
                <a:lnTo>
                  <a:pt x="32661" y="58831"/>
                </a:lnTo>
                <a:lnTo>
                  <a:pt x="33204" y="57001"/>
                </a:lnTo>
                <a:lnTo>
                  <a:pt x="33566" y="54511"/>
                </a:lnTo>
                <a:lnTo>
                  <a:pt x="33808" y="51581"/>
                </a:lnTo>
                <a:lnTo>
                  <a:pt x="35238" y="47087"/>
                </a:lnTo>
                <a:lnTo>
                  <a:pt x="37462" y="41552"/>
                </a:lnTo>
                <a:lnTo>
                  <a:pt x="40214" y="35321"/>
                </a:lnTo>
                <a:lnTo>
                  <a:pt x="40779" y="31168"/>
                </a:lnTo>
                <a:lnTo>
                  <a:pt x="39886" y="28398"/>
                </a:lnTo>
                <a:lnTo>
                  <a:pt x="35395" y="23955"/>
                </a:lnTo>
                <a:lnTo>
                  <a:pt x="35026" y="22320"/>
                </a:lnTo>
                <a:lnTo>
                  <a:pt x="34780" y="19960"/>
                </a:lnTo>
                <a:lnTo>
                  <a:pt x="34617" y="17117"/>
                </a:lnTo>
                <a:lnTo>
                  <a:pt x="33238" y="15221"/>
                </a:lnTo>
                <a:lnTo>
                  <a:pt x="31048" y="13958"/>
                </a:lnTo>
                <a:lnTo>
                  <a:pt x="28319" y="13115"/>
                </a:lnTo>
                <a:lnTo>
                  <a:pt x="25229" y="13824"/>
                </a:lnTo>
                <a:lnTo>
                  <a:pt x="21899" y="15566"/>
                </a:lnTo>
                <a:lnTo>
                  <a:pt x="18409" y="17998"/>
                </a:lnTo>
                <a:lnTo>
                  <a:pt x="14813" y="19619"/>
                </a:lnTo>
                <a:lnTo>
                  <a:pt x="11145" y="20699"/>
                </a:lnTo>
                <a:lnTo>
                  <a:pt x="0" y="228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39"/>
          <p:cNvSpPr/>
          <p:nvPr/>
        </p:nvSpPr>
        <p:spPr bwMode="auto">
          <a:xfrm>
            <a:off x="7475219" y="2674619"/>
            <a:ext cx="33338" cy="502921"/>
          </a:xfrm>
          <a:custGeom>
            <a:avLst/>
            <a:gdLst/>
            <a:ahLst/>
            <a:cxnLst/>
            <a:rect l="0" t="0" r="0" b="0"/>
            <a:pathLst>
              <a:path w="33338" h="502921">
                <a:moveTo>
                  <a:pt x="0" y="0"/>
                </a:moveTo>
                <a:lnTo>
                  <a:pt x="0" y="12136"/>
                </a:lnTo>
                <a:lnTo>
                  <a:pt x="1271" y="22061"/>
                </a:lnTo>
                <a:lnTo>
                  <a:pt x="3388" y="35027"/>
                </a:lnTo>
                <a:lnTo>
                  <a:pt x="6069" y="50022"/>
                </a:lnTo>
                <a:lnTo>
                  <a:pt x="7856" y="65098"/>
                </a:lnTo>
                <a:lnTo>
                  <a:pt x="9048" y="80229"/>
                </a:lnTo>
                <a:lnTo>
                  <a:pt x="9842" y="95396"/>
                </a:lnTo>
                <a:lnTo>
                  <a:pt x="10724" y="125795"/>
                </a:lnTo>
                <a:lnTo>
                  <a:pt x="10959" y="141014"/>
                </a:lnTo>
                <a:lnTo>
                  <a:pt x="13657" y="167669"/>
                </a:lnTo>
                <a:lnTo>
                  <a:pt x="27047" y="270096"/>
                </a:lnTo>
                <a:lnTo>
                  <a:pt x="29462" y="291824"/>
                </a:lnTo>
                <a:lnTo>
                  <a:pt x="31071" y="308849"/>
                </a:lnTo>
                <a:lnTo>
                  <a:pt x="32145" y="326550"/>
                </a:lnTo>
                <a:lnTo>
                  <a:pt x="33337" y="363150"/>
                </a:lnTo>
                <a:lnTo>
                  <a:pt x="32384" y="380530"/>
                </a:lnTo>
                <a:lnTo>
                  <a:pt x="30480" y="397197"/>
                </a:lnTo>
                <a:lnTo>
                  <a:pt x="27940" y="413388"/>
                </a:lnTo>
                <a:lnTo>
                  <a:pt x="26247" y="430532"/>
                </a:lnTo>
                <a:lnTo>
                  <a:pt x="25118" y="448312"/>
                </a:lnTo>
                <a:lnTo>
                  <a:pt x="22861" y="5029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40"/>
          <p:cNvSpPr/>
          <p:nvPr/>
        </p:nvSpPr>
        <p:spPr bwMode="auto">
          <a:xfrm>
            <a:off x="7772400" y="2868929"/>
            <a:ext cx="320041" cy="45722"/>
          </a:xfrm>
          <a:custGeom>
            <a:avLst/>
            <a:gdLst/>
            <a:ahLst/>
            <a:cxnLst/>
            <a:rect l="0" t="0" r="0" b="0"/>
            <a:pathLst>
              <a:path w="320041" h="45722">
                <a:moveTo>
                  <a:pt x="0" y="45721"/>
                </a:moveTo>
                <a:lnTo>
                  <a:pt x="53795" y="45721"/>
                </a:lnTo>
                <a:lnTo>
                  <a:pt x="66343" y="44450"/>
                </a:lnTo>
                <a:lnTo>
                  <a:pt x="78519" y="42334"/>
                </a:lnTo>
                <a:lnTo>
                  <a:pt x="90445" y="39653"/>
                </a:lnTo>
                <a:lnTo>
                  <a:pt x="102206" y="37865"/>
                </a:lnTo>
                <a:lnTo>
                  <a:pt x="113858" y="36674"/>
                </a:lnTo>
                <a:lnTo>
                  <a:pt x="125435" y="35879"/>
                </a:lnTo>
                <a:lnTo>
                  <a:pt x="135693" y="34080"/>
                </a:lnTo>
                <a:lnTo>
                  <a:pt x="145072" y="31610"/>
                </a:lnTo>
                <a:lnTo>
                  <a:pt x="153865" y="28693"/>
                </a:lnTo>
                <a:lnTo>
                  <a:pt x="162266" y="26749"/>
                </a:lnTo>
                <a:lnTo>
                  <a:pt x="170407" y="25453"/>
                </a:lnTo>
                <a:lnTo>
                  <a:pt x="178375" y="24589"/>
                </a:lnTo>
                <a:lnTo>
                  <a:pt x="186227" y="22743"/>
                </a:lnTo>
                <a:lnTo>
                  <a:pt x="194001" y="20242"/>
                </a:lnTo>
                <a:lnTo>
                  <a:pt x="201724" y="17305"/>
                </a:lnTo>
                <a:lnTo>
                  <a:pt x="209412" y="15347"/>
                </a:lnTo>
                <a:lnTo>
                  <a:pt x="217078" y="14041"/>
                </a:lnTo>
                <a:lnTo>
                  <a:pt x="224729" y="13171"/>
                </a:lnTo>
                <a:lnTo>
                  <a:pt x="231099" y="11321"/>
                </a:lnTo>
                <a:lnTo>
                  <a:pt x="236616" y="8818"/>
                </a:lnTo>
                <a:lnTo>
                  <a:pt x="241564" y="5879"/>
                </a:lnTo>
                <a:lnTo>
                  <a:pt x="247402" y="3919"/>
                </a:lnTo>
                <a:lnTo>
                  <a:pt x="253835" y="2613"/>
                </a:lnTo>
                <a:lnTo>
                  <a:pt x="260663" y="1742"/>
                </a:lnTo>
                <a:lnTo>
                  <a:pt x="266485" y="1162"/>
                </a:lnTo>
                <a:lnTo>
                  <a:pt x="276341" y="517"/>
                </a:lnTo>
                <a:lnTo>
                  <a:pt x="284955" y="230"/>
                </a:lnTo>
                <a:lnTo>
                  <a:pt x="300832" y="46"/>
                </a:lnTo>
                <a:lnTo>
                  <a:pt x="32004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41"/>
          <p:cNvSpPr/>
          <p:nvPr/>
        </p:nvSpPr>
        <p:spPr bwMode="auto">
          <a:xfrm>
            <a:off x="7863840" y="2788919"/>
            <a:ext cx="34290" cy="365761"/>
          </a:xfrm>
          <a:custGeom>
            <a:avLst/>
            <a:gdLst/>
            <a:ahLst/>
            <a:cxnLst/>
            <a:rect l="0" t="0" r="0" b="0"/>
            <a:pathLst>
              <a:path w="34290" h="365761">
                <a:moveTo>
                  <a:pt x="0" y="0"/>
                </a:moveTo>
                <a:lnTo>
                  <a:pt x="15908" y="31818"/>
                </a:lnTo>
                <a:lnTo>
                  <a:pt x="18226" y="40262"/>
                </a:lnTo>
                <a:lnTo>
                  <a:pt x="19771" y="49702"/>
                </a:lnTo>
                <a:lnTo>
                  <a:pt x="20800" y="59805"/>
                </a:lnTo>
                <a:lnTo>
                  <a:pt x="21487" y="69080"/>
                </a:lnTo>
                <a:lnTo>
                  <a:pt x="21944" y="77803"/>
                </a:lnTo>
                <a:lnTo>
                  <a:pt x="22249" y="86159"/>
                </a:lnTo>
                <a:lnTo>
                  <a:pt x="22739" y="133530"/>
                </a:lnTo>
                <a:lnTo>
                  <a:pt x="22844" y="178091"/>
                </a:lnTo>
                <a:lnTo>
                  <a:pt x="24119" y="187307"/>
                </a:lnTo>
                <a:lnTo>
                  <a:pt x="26239" y="197262"/>
                </a:lnTo>
                <a:lnTo>
                  <a:pt x="28923" y="207708"/>
                </a:lnTo>
                <a:lnTo>
                  <a:pt x="30711" y="217212"/>
                </a:lnTo>
                <a:lnTo>
                  <a:pt x="31904" y="226088"/>
                </a:lnTo>
                <a:lnTo>
                  <a:pt x="32699" y="234546"/>
                </a:lnTo>
                <a:lnTo>
                  <a:pt x="33229" y="250344"/>
                </a:lnTo>
                <a:lnTo>
                  <a:pt x="34227" y="343365"/>
                </a:lnTo>
                <a:lnTo>
                  <a:pt x="34289" y="3657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42"/>
          <p:cNvSpPr/>
          <p:nvPr/>
        </p:nvSpPr>
        <p:spPr bwMode="auto">
          <a:xfrm>
            <a:off x="8104027" y="2651918"/>
            <a:ext cx="285502" cy="514192"/>
          </a:xfrm>
          <a:custGeom>
            <a:avLst/>
            <a:gdLst/>
            <a:ahLst/>
            <a:cxnLst/>
            <a:rect l="0" t="0" r="0" b="0"/>
            <a:pathLst>
              <a:path w="285502" h="514192">
                <a:moveTo>
                  <a:pt x="102713" y="68421"/>
                </a:moveTo>
                <a:lnTo>
                  <a:pt x="102713" y="50218"/>
                </a:lnTo>
                <a:lnTo>
                  <a:pt x="103983" y="43586"/>
                </a:lnTo>
                <a:lnTo>
                  <a:pt x="108781" y="32830"/>
                </a:lnTo>
                <a:lnTo>
                  <a:pt x="115145" y="23816"/>
                </a:lnTo>
                <a:lnTo>
                  <a:pt x="118621" y="19635"/>
                </a:lnTo>
                <a:lnTo>
                  <a:pt x="122208" y="16847"/>
                </a:lnTo>
                <a:lnTo>
                  <a:pt x="125869" y="14988"/>
                </a:lnTo>
                <a:lnTo>
                  <a:pt x="129581" y="13749"/>
                </a:lnTo>
                <a:lnTo>
                  <a:pt x="137091" y="8986"/>
                </a:lnTo>
                <a:lnTo>
                  <a:pt x="140872" y="5938"/>
                </a:lnTo>
                <a:lnTo>
                  <a:pt x="145932" y="3906"/>
                </a:lnTo>
                <a:lnTo>
                  <a:pt x="151845" y="2551"/>
                </a:lnTo>
                <a:lnTo>
                  <a:pt x="158328" y="1648"/>
                </a:lnTo>
                <a:lnTo>
                  <a:pt x="165189" y="1046"/>
                </a:lnTo>
                <a:lnTo>
                  <a:pt x="172304" y="644"/>
                </a:lnTo>
                <a:lnTo>
                  <a:pt x="185711" y="198"/>
                </a:lnTo>
                <a:lnTo>
                  <a:pt x="195904" y="0"/>
                </a:lnTo>
                <a:lnTo>
                  <a:pt x="201671" y="1217"/>
                </a:lnTo>
                <a:lnTo>
                  <a:pt x="208055" y="3298"/>
                </a:lnTo>
                <a:lnTo>
                  <a:pt x="214851" y="5956"/>
                </a:lnTo>
                <a:lnTo>
                  <a:pt x="220651" y="8998"/>
                </a:lnTo>
                <a:lnTo>
                  <a:pt x="225788" y="12296"/>
                </a:lnTo>
                <a:lnTo>
                  <a:pt x="230483" y="15764"/>
                </a:lnTo>
                <a:lnTo>
                  <a:pt x="236153" y="19347"/>
                </a:lnTo>
                <a:lnTo>
                  <a:pt x="242472" y="23005"/>
                </a:lnTo>
                <a:lnTo>
                  <a:pt x="249225" y="26714"/>
                </a:lnTo>
                <a:lnTo>
                  <a:pt x="253728" y="31726"/>
                </a:lnTo>
                <a:lnTo>
                  <a:pt x="256730" y="37608"/>
                </a:lnTo>
                <a:lnTo>
                  <a:pt x="262604" y="52187"/>
                </a:lnTo>
                <a:lnTo>
                  <a:pt x="267727" y="61408"/>
                </a:lnTo>
                <a:lnTo>
                  <a:pt x="273682" y="71366"/>
                </a:lnTo>
                <a:lnTo>
                  <a:pt x="277652" y="81814"/>
                </a:lnTo>
                <a:lnTo>
                  <a:pt x="280299" y="92590"/>
                </a:lnTo>
                <a:lnTo>
                  <a:pt x="282064" y="103584"/>
                </a:lnTo>
                <a:lnTo>
                  <a:pt x="283240" y="113453"/>
                </a:lnTo>
                <a:lnTo>
                  <a:pt x="284024" y="122573"/>
                </a:lnTo>
                <a:lnTo>
                  <a:pt x="284547" y="131192"/>
                </a:lnTo>
                <a:lnTo>
                  <a:pt x="285128" y="147543"/>
                </a:lnTo>
                <a:lnTo>
                  <a:pt x="285455" y="174415"/>
                </a:lnTo>
                <a:lnTo>
                  <a:pt x="285501" y="184804"/>
                </a:lnTo>
                <a:lnTo>
                  <a:pt x="284261" y="195540"/>
                </a:lnTo>
                <a:lnTo>
                  <a:pt x="282165" y="206507"/>
                </a:lnTo>
                <a:lnTo>
                  <a:pt x="279497" y="217628"/>
                </a:lnTo>
                <a:lnTo>
                  <a:pt x="276449" y="227583"/>
                </a:lnTo>
                <a:lnTo>
                  <a:pt x="273147" y="236759"/>
                </a:lnTo>
                <a:lnTo>
                  <a:pt x="269675" y="245416"/>
                </a:lnTo>
                <a:lnTo>
                  <a:pt x="262432" y="265196"/>
                </a:lnTo>
                <a:lnTo>
                  <a:pt x="258722" y="275805"/>
                </a:lnTo>
                <a:lnTo>
                  <a:pt x="253709" y="285417"/>
                </a:lnTo>
                <a:lnTo>
                  <a:pt x="247827" y="294365"/>
                </a:lnTo>
                <a:lnTo>
                  <a:pt x="241365" y="302871"/>
                </a:lnTo>
                <a:lnTo>
                  <a:pt x="231978" y="317431"/>
                </a:lnTo>
                <a:lnTo>
                  <a:pt x="208000" y="357316"/>
                </a:lnTo>
                <a:lnTo>
                  <a:pt x="195764" y="376588"/>
                </a:lnTo>
                <a:lnTo>
                  <a:pt x="183798" y="394516"/>
                </a:lnTo>
                <a:lnTo>
                  <a:pt x="172009" y="411547"/>
                </a:lnTo>
                <a:lnTo>
                  <a:pt x="161610" y="425442"/>
                </a:lnTo>
                <a:lnTo>
                  <a:pt x="152138" y="437245"/>
                </a:lnTo>
                <a:lnTo>
                  <a:pt x="136109" y="455863"/>
                </a:lnTo>
                <a:lnTo>
                  <a:pt x="124752" y="468371"/>
                </a:lnTo>
                <a:lnTo>
                  <a:pt x="118675" y="473485"/>
                </a:lnTo>
                <a:lnTo>
                  <a:pt x="112084" y="478164"/>
                </a:lnTo>
                <a:lnTo>
                  <a:pt x="105150" y="482553"/>
                </a:lnTo>
                <a:lnTo>
                  <a:pt x="97988" y="485479"/>
                </a:lnTo>
                <a:lnTo>
                  <a:pt x="90672" y="487430"/>
                </a:lnTo>
                <a:lnTo>
                  <a:pt x="83256" y="488730"/>
                </a:lnTo>
                <a:lnTo>
                  <a:pt x="77041" y="490868"/>
                </a:lnTo>
                <a:lnTo>
                  <a:pt x="71629" y="493562"/>
                </a:lnTo>
                <a:lnTo>
                  <a:pt x="66750" y="496628"/>
                </a:lnTo>
                <a:lnTo>
                  <a:pt x="57943" y="500036"/>
                </a:lnTo>
                <a:lnTo>
                  <a:pt x="53816" y="500944"/>
                </a:lnTo>
                <a:lnTo>
                  <a:pt x="49795" y="500280"/>
                </a:lnTo>
                <a:lnTo>
                  <a:pt x="41940" y="496155"/>
                </a:lnTo>
                <a:lnTo>
                  <a:pt x="34216" y="493476"/>
                </a:lnTo>
                <a:lnTo>
                  <a:pt x="30378" y="492761"/>
                </a:lnTo>
                <a:lnTo>
                  <a:pt x="22728" y="488580"/>
                </a:lnTo>
                <a:lnTo>
                  <a:pt x="13535" y="481615"/>
                </a:lnTo>
                <a:lnTo>
                  <a:pt x="5875" y="474342"/>
                </a:lnTo>
                <a:lnTo>
                  <a:pt x="3864" y="469845"/>
                </a:lnTo>
                <a:lnTo>
                  <a:pt x="1630" y="458075"/>
                </a:lnTo>
                <a:lnTo>
                  <a:pt x="372" y="443237"/>
                </a:lnTo>
                <a:lnTo>
                  <a:pt x="0" y="430796"/>
                </a:lnTo>
                <a:lnTo>
                  <a:pt x="6685" y="416167"/>
                </a:lnTo>
                <a:lnTo>
                  <a:pt x="12024" y="406932"/>
                </a:lnTo>
                <a:lnTo>
                  <a:pt x="18124" y="396965"/>
                </a:lnTo>
                <a:lnTo>
                  <a:pt x="31674" y="375731"/>
                </a:lnTo>
                <a:lnTo>
                  <a:pt x="38844" y="367274"/>
                </a:lnTo>
                <a:lnTo>
                  <a:pt x="46163" y="360367"/>
                </a:lnTo>
                <a:lnTo>
                  <a:pt x="53583" y="354492"/>
                </a:lnTo>
                <a:lnTo>
                  <a:pt x="59800" y="349305"/>
                </a:lnTo>
                <a:lnTo>
                  <a:pt x="65214" y="344577"/>
                </a:lnTo>
                <a:lnTo>
                  <a:pt x="70093" y="340155"/>
                </a:lnTo>
                <a:lnTo>
                  <a:pt x="75886" y="335937"/>
                </a:lnTo>
                <a:lnTo>
                  <a:pt x="82288" y="331855"/>
                </a:lnTo>
                <a:lnTo>
                  <a:pt x="89096" y="327864"/>
                </a:lnTo>
                <a:lnTo>
                  <a:pt x="96175" y="323933"/>
                </a:lnTo>
                <a:lnTo>
                  <a:pt x="110814" y="316179"/>
                </a:lnTo>
                <a:lnTo>
                  <a:pt x="118273" y="313603"/>
                </a:lnTo>
                <a:lnTo>
                  <a:pt x="125786" y="311886"/>
                </a:lnTo>
                <a:lnTo>
                  <a:pt x="133335" y="310741"/>
                </a:lnTo>
                <a:lnTo>
                  <a:pt x="139638" y="311248"/>
                </a:lnTo>
                <a:lnTo>
                  <a:pt x="145109" y="312856"/>
                </a:lnTo>
                <a:lnTo>
                  <a:pt x="150027" y="315198"/>
                </a:lnTo>
                <a:lnTo>
                  <a:pt x="155845" y="316759"/>
                </a:lnTo>
                <a:lnTo>
                  <a:pt x="162264" y="317800"/>
                </a:lnTo>
                <a:lnTo>
                  <a:pt x="169084" y="318493"/>
                </a:lnTo>
                <a:lnTo>
                  <a:pt x="174900" y="320226"/>
                </a:lnTo>
                <a:lnTo>
                  <a:pt x="180047" y="322651"/>
                </a:lnTo>
                <a:lnTo>
                  <a:pt x="184750" y="325538"/>
                </a:lnTo>
                <a:lnTo>
                  <a:pt x="193360" y="332132"/>
                </a:lnTo>
                <a:lnTo>
                  <a:pt x="201421" y="339296"/>
                </a:lnTo>
                <a:lnTo>
                  <a:pt x="209236" y="346713"/>
                </a:lnTo>
                <a:lnTo>
                  <a:pt x="220776" y="358029"/>
                </a:lnTo>
                <a:lnTo>
                  <a:pt x="223332" y="363093"/>
                </a:lnTo>
                <a:lnTo>
                  <a:pt x="226171" y="375493"/>
                </a:lnTo>
                <a:lnTo>
                  <a:pt x="226928" y="383626"/>
                </a:lnTo>
                <a:lnTo>
                  <a:pt x="227433" y="392858"/>
                </a:lnTo>
                <a:lnTo>
                  <a:pt x="227994" y="412006"/>
                </a:lnTo>
                <a:lnTo>
                  <a:pt x="228403" y="451452"/>
                </a:lnTo>
                <a:lnTo>
                  <a:pt x="228441" y="483642"/>
                </a:lnTo>
                <a:lnTo>
                  <a:pt x="227171" y="487475"/>
                </a:lnTo>
                <a:lnTo>
                  <a:pt x="225056" y="491301"/>
                </a:lnTo>
                <a:lnTo>
                  <a:pt x="217013" y="51419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43"/>
          <p:cNvSpPr/>
          <p:nvPr/>
        </p:nvSpPr>
        <p:spPr bwMode="auto">
          <a:xfrm>
            <a:off x="8526779" y="2868929"/>
            <a:ext cx="34140" cy="56958"/>
          </a:xfrm>
          <a:custGeom>
            <a:avLst/>
            <a:gdLst/>
            <a:ahLst/>
            <a:cxnLst/>
            <a:rect l="0" t="0" r="0" b="0"/>
            <a:pathLst>
              <a:path w="34140" h="56958">
                <a:moveTo>
                  <a:pt x="22861" y="0"/>
                </a:moveTo>
                <a:lnTo>
                  <a:pt x="16793" y="12136"/>
                </a:lnTo>
                <a:lnTo>
                  <a:pt x="15005" y="19521"/>
                </a:lnTo>
                <a:lnTo>
                  <a:pt x="13813" y="28254"/>
                </a:lnTo>
                <a:lnTo>
                  <a:pt x="11570" y="55459"/>
                </a:lnTo>
                <a:lnTo>
                  <a:pt x="12794" y="56023"/>
                </a:lnTo>
                <a:lnTo>
                  <a:pt x="14880" y="56399"/>
                </a:lnTo>
                <a:lnTo>
                  <a:pt x="17539" y="56649"/>
                </a:lnTo>
                <a:lnTo>
                  <a:pt x="19314" y="55546"/>
                </a:lnTo>
                <a:lnTo>
                  <a:pt x="20496" y="53541"/>
                </a:lnTo>
                <a:lnTo>
                  <a:pt x="21285" y="50934"/>
                </a:lnTo>
                <a:lnTo>
                  <a:pt x="23079" y="49196"/>
                </a:lnTo>
                <a:lnTo>
                  <a:pt x="25547" y="48038"/>
                </a:lnTo>
                <a:lnTo>
                  <a:pt x="28462" y="47265"/>
                </a:lnTo>
                <a:lnTo>
                  <a:pt x="30404" y="45480"/>
                </a:lnTo>
                <a:lnTo>
                  <a:pt x="31700" y="43020"/>
                </a:lnTo>
                <a:lnTo>
                  <a:pt x="32563" y="40110"/>
                </a:lnTo>
                <a:lnTo>
                  <a:pt x="33139" y="36900"/>
                </a:lnTo>
                <a:lnTo>
                  <a:pt x="33523" y="33490"/>
                </a:lnTo>
                <a:lnTo>
                  <a:pt x="34139" y="24960"/>
                </a:lnTo>
                <a:lnTo>
                  <a:pt x="32920" y="22990"/>
                </a:lnTo>
                <a:lnTo>
                  <a:pt x="30836" y="20407"/>
                </a:lnTo>
                <a:lnTo>
                  <a:pt x="28177" y="17415"/>
                </a:lnTo>
                <a:lnTo>
                  <a:pt x="26405" y="16690"/>
                </a:lnTo>
                <a:lnTo>
                  <a:pt x="25224" y="17477"/>
                </a:lnTo>
                <a:lnTo>
                  <a:pt x="24436" y="19272"/>
                </a:lnTo>
                <a:lnTo>
                  <a:pt x="22641" y="20468"/>
                </a:lnTo>
                <a:lnTo>
                  <a:pt x="20174" y="21265"/>
                </a:lnTo>
                <a:lnTo>
                  <a:pt x="17259" y="21797"/>
                </a:lnTo>
                <a:lnTo>
                  <a:pt x="15316" y="23421"/>
                </a:lnTo>
                <a:lnTo>
                  <a:pt x="14022" y="25774"/>
                </a:lnTo>
                <a:lnTo>
                  <a:pt x="13157" y="28613"/>
                </a:lnTo>
                <a:lnTo>
                  <a:pt x="11312" y="31775"/>
                </a:lnTo>
                <a:lnTo>
                  <a:pt x="8811" y="35154"/>
                </a:lnTo>
                <a:lnTo>
                  <a:pt x="5874" y="38676"/>
                </a:lnTo>
                <a:lnTo>
                  <a:pt x="3917" y="42294"/>
                </a:lnTo>
                <a:lnTo>
                  <a:pt x="2611" y="45976"/>
                </a:lnTo>
                <a:lnTo>
                  <a:pt x="154" y="56496"/>
                </a:lnTo>
                <a:lnTo>
                  <a:pt x="1373" y="56714"/>
                </a:lnTo>
                <a:lnTo>
                  <a:pt x="3455" y="56860"/>
                </a:lnTo>
                <a:lnTo>
                  <a:pt x="6114" y="56957"/>
                </a:lnTo>
                <a:lnTo>
                  <a:pt x="7886" y="55751"/>
                </a:lnTo>
                <a:lnTo>
                  <a:pt x="9068" y="53678"/>
                </a:lnTo>
                <a:lnTo>
                  <a:pt x="11292" y="46186"/>
                </a:lnTo>
                <a:lnTo>
                  <a:pt x="11338" y="44761"/>
                </a:lnTo>
                <a:lnTo>
                  <a:pt x="11419" y="29852"/>
                </a:lnTo>
                <a:lnTo>
                  <a:pt x="10152" y="27522"/>
                </a:lnTo>
                <a:lnTo>
                  <a:pt x="8038" y="25968"/>
                </a:lnTo>
                <a:lnTo>
                  <a:pt x="0" y="228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44"/>
          <p:cNvSpPr/>
          <p:nvPr/>
        </p:nvSpPr>
        <p:spPr bwMode="auto">
          <a:xfrm>
            <a:off x="8584100" y="2664839"/>
            <a:ext cx="262720" cy="512701"/>
          </a:xfrm>
          <a:custGeom>
            <a:avLst/>
            <a:gdLst/>
            <a:ahLst/>
            <a:cxnLst/>
            <a:rect l="0" t="0" r="0" b="0"/>
            <a:pathLst>
              <a:path w="262720" h="512701">
                <a:moveTo>
                  <a:pt x="79840" y="55500"/>
                </a:moveTo>
                <a:lnTo>
                  <a:pt x="79840" y="43365"/>
                </a:lnTo>
                <a:lnTo>
                  <a:pt x="81110" y="38520"/>
                </a:lnTo>
                <a:lnTo>
                  <a:pt x="85908" y="29750"/>
                </a:lnTo>
                <a:lnTo>
                  <a:pt x="92272" y="21619"/>
                </a:lnTo>
                <a:lnTo>
                  <a:pt x="95748" y="17673"/>
                </a:lnTo>
                <a:lnTo>
                  <a:pt x="100605" y="15042"/>
                </a:lnTo>
                <a:lnTo>
                  <a:pt x="106384" y="13288"/>
                </a:lnTo>
                <a:lnTo>
                  <a:pt x="112776" y="12119"/>
                </a:lnTo>
                <a:lnTo>
                  <a:pt x="118307" y="11340"/>
                </a:lnTo>
                <a:lnTo>
                  <a:pt x="123264" y="10820"/>
                </a:lnTo>
                <a:lnTo>
                  <a:pt x="127839" y="10473"/>
                </a:lnTo>
                <a:lnTo>
                  <a:pt x="132160" y="8972"/>
                </a:lnTo>
                <a:lnTo>
                  <a:pt x="140346" y="3918"/>
                </a:lnTo>
                <a:lnTo>
                  <a:pt x="145578" y="2062"/>
                </a:lnTo>
                <a:lnTo>
                  <a:pt x="151605" y="825"/>
                </a:lnTo>
                <a:lnTo>
                  <a:pt x="158164" y="0"/>
                </a:lnTo>
                <a:lnTo>
                  <a:pt x="163805" y="720"/>
                </a:lnTo>
                <a:lnTo>
                  <a:pt x="168837" y="2470"/>
                </a:lnTo>
                <a:lnTo>
                  <a:pt x="173461" y="4907"/>
                </a:lnTo>
                <a:lnTo>
                  <a:pt x="177814" y="6531"/>
                </a:lnTo>
                <a:lnTo>
                  <a:pt x="181986" y="7614"/>
                </a:lnTo>
                <a:lnTo>
                  <a:pt x="190008" y="8818"/>
                </a:lnTo>
                <a:lnTo>
                  <a:pt x="197806" y="9353"/>
                </a:lnTo>
                <a:lnTo>
                  <a:pt x="201664" y="10765"/>
                </a:lnTo>
                <a:lnTo>
                  <a:pt x="209337" y="15721"/>
                </a:lnTo>
                <a:lnTo>
                  <a:pt x="216981" y="22158"/>
                </a:lnTo>
                <a:lnTo>
                  <a:pt x="220797" y="25652"/>
                </a:lnTo>
                <a:lnTo>
                  <a:pt x="228424" y="36308"/>
                </a:lnTo>
                <a:lnTo>
                  <a:pt x="236047" y="49510"/>
                </a:lnTo>
                <a:lnTo>
                  <a:pt x="243668" y="63845"/>
                </a:lnTo>
                <a:lnTo>
                  <a:pt x="247902" y="78682"/>
                </a:lnTo>
                <a:lnTo>
                  <a:pt x="249784" y="93743"/>
                </a:lnTo>
                <a:lnTo>
                  <a:pt x="250621" y="108904"/>
                </a:lnTo>
                <a:lnTo>
                  <a:pt x="249573" y="119043"/>
                </a:lnTo>
                <a:lnTo>
                  <a:pt x="247606" y="130882"/>
                </a:lnTo>
                <a:lnTo>
                  <a:pt x="245023" y="143855"/>
                </a:lnTo>
                <a:lnTo>
                  <a:pt x="238768" y="171816"/>
                </a:lnTo>
                <a:lnTo>
                  <a:pt x="235322" y="186384"/>
                </a:lnTo>
                <a:lnTo>
                  <a:pt x="231754" y="198636"/>
                </a:lnTo>
                <a:lnTo>
                  <a:pt x="228107" y="209344"/>
                </a:lnTo>
                <a:lnTo>
                  <a:pt x="207057" y="262984"/>
                </a:lnTo>
                <a:lnTo>
                  <a:pt x="200211" y="276373"/>
                </a:lnTo>
                <a:lnTo>
                  <a:pt x="193108" y="287839"/>
                </a:lnTo>
                <a:lnTo>
                  <a:pt x="185832" y="298022"/>
                </a:lnTo>
                <a:lnTo>
                  <a:pt x="179711" y="307352"/>
                </a:lnTo>
                <a:lnTo>
                  <a:pt x="174360" y="316111"/>
                </a:lnTo>
                <a:lnTo>
                  <a:pt x="169523" y="324491"/>
                </a:lnTo>
                <a:lnTo>
                  <a:pt x="160763" y="340575"/>
                </a:lnTo>
                <a:lnTo>
                  <a:pt x="152635" y="354920"/>
                </a:lnTo>
                <a:lnTo>
                  <a:pt x="144790" y="365529"/>
                </a:lnTo>
                <a:lnTo>
                  <a:pt x="137109" y="373946"/>
                </a:lnTo>
                <a:lnTo>
                  <a:pt x="98443" y="413796"/>
                </a:lnTo>
                <a:lnTo>
                  <a:pt x="77447" y="435026"/>
                </a:lnTo>
                <a:lnTo>
                  <a:pt x="71894" y="439327"/>
                </a:lnTo>
                <a:lnTo>
                  <a:pt x="65653" y="443465"/>
                </a:lnTo>
                <a:lnTo>
                  <a:pt x="58952" y="447494"/>
                </a:lnTo>
                <a:lnTo>
                  <a:pt x="53214" y="450179"/>
                </a:lnTo>
                <a:lnTo>
                  <a:pt x="48119" y="451970"/>
                </a:lnTo>
                <a:lnTo>
                  <a:pt x="43452" y="453163"/>
                </a:lnTo>
                <a:lnTo>
                  <a:pt x="37801" y="452689"/>
                </a:lnTo>
                <a:lnTo>
                  <a:pt x="31495" y="451103"/>
                </a:lnTo>
                <a:lnTo>
                  <a:pt x="15257" y="445500"/>
                </a:lnTo>
                <a:lnTo>
                  <a:pt x="9649" y="437960"/>
                </a:lnTo>
                <a:lnTo>
                  <a:pt x="1769" y="424559"/>
                </a:lnTo>
                <a:lnTo>
                  <a:pt x="692" y="419340"/>
                </a:lnTo>
                <a:lnTo>
                  <a:pt x="0" y="405641"/>
                </a:lnTo>
                <a:lnTo>
                  <a:pt x="3292" y="391459"/>
                </a:lnTo>
                <a:lnTo>
                  <a:pt x="5947" y="382343"/>
                </a:lnTo>
                <a:lnTo>
                  <a:pt x="12286" y="368827"/>
                </a:lnTo>
                <a:lnTo>
                  <a:pt x="19336" y="358587"/>
                </a:lnTo>
                <a:lnTo>
                  <a:pt x="26702" y="349802"/>
                </a:lnTo>
                <a:lnTo>
                  <a:pt x="34209" y="341664"/>
                </a:lnTo>
                <a:lnTo>
                  <a:pt x="45576" y="329943"/>
                </a:lnTo>
                <a:lnTo>
                  <a:pt x="49377" y="326092"/>
                </a:lnTo>
                <a:lnTo>
                  <a:pt x="53182" y="323525"/>
                </a:lnTo>
                <a:lnTo>
                  <a:pt x="60795" y="320672"/>
                </a:lnTo>
                <a:lnTo>
                  <a:pt x="65873" y="319912"/>
                </a:lnTo>
                <a:lnTo>
                  <a:pt x="71798" y="319405"/>
                </a:lnTo>
                <a:lnTo>
                  <a:pt x="83886" y="318841"/>
                </a:lnTo>
                <a:lnTo>
                  <a:pt x="93492" y="318591"/>
                </a:lnTo>
                <a:lnTo>
                  <a:pt x="123868" y="318408"/>
                </a:lnTo>
                <a:lnTo>
                  <a:pt x="129512" y="319672"/>
                </a:lnTo>
                <a:lnTo>
                  <a:pt x="134544" y="321785"/>
                </a:lnTo>
                <a:lnTo>
                  <a:pt x="139169" y="324463"/>
                </a:lnTo>
                <a:lnTo>
                  <a:pt x="144792" y="328789"/>
                </a:lnTo>
                <a:lnTo>
                  <a:pt x="151082" y="334213"/>
                </a:lnTo>
                <a:lnTo>
                  <a:pt x="157815" y="340369"/>
                </a:lnTo>
                <a:lnTo>
                  <a:pt x="163573" y="347013"/>
                </a:lnTo>
                <a:lnTo>
                  <a:pt x="168682" y="353982"/>
                </a:lnTo>
                <a:lnTo>
                  <a:pt x="173358" y="361168"/>
                </a:lnTo>
                <a:lnTo>
                  <a:pt x="177745" y="367229"/>
                </a:lnTo>
                <a:lnTo>
                  <a:pt x="181940" y="372540"/>
                </a:lnTo>
                <a:lnTo>
                  <a:pt x="189987" y="381827"/>
                </a:lnTo>
                <a:lnTo>
                  <a:pt x="197797" y="390188"/>
                </a:lnTo>
                <a:lnTo>
                  <a:pt x="205502" y="401524"/>
                </a:lnTo>
                <a:lnTo>
                  <a:pt x="213159" y="413758"/>
                </a:lnTo>
                <a:lnTo>
                  <a:pt x="220796" y="423430"/>
                </a:lnTo>
                <a:lnTo>
                  <a:pt x="225881" y="431596"/>
                </a:lnTo>
                <a:lnTo>
                  <a:pt x="231810" y="442121"/>
                </a:lnTo>
                <a:lnTo>
                  <a:pt x="238304" y="454218"/>
                </a:lnTo>
                <a:lnTo>
                  <a:pt x="243903" y="463552"/>
                </a:lnTo>
                <a:lnTo>
                  <a:pt x="248905" y="471045"/>
                </a:lnTo>
                <a:lnTo>
                  <a:pt x="256579" y="482757"/>
                </a:lnTo>
                <a:lnTo>
                  <a:pt x="258626" y="487658"/>
                </a:lnTo>
                <a:lnTo>
                  <a:pt x="262719" y="5127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45"/>
          <p:cNvSpPr/>
          <p:nvPr/>
        </p:nvSpPr>
        <p:spPr bwMode="auto">
          <a:xfrm>
            <a:off x="5212137" y="3463289"/>
            <a:ext cx="308339" cy="525248"/>
          </a:xfrm>
          <a:custGeom>
            <a:avLst/>
            <a:gdLst/>
            <a:ahLst/>
            <a:cxnLst/>
            <a:rect l="0" t="0" r="0" b="0"/>
            <a:pathLst>
              <a:path w="308339" h="525248">
                <a:moveTo>
                  <a:pt x="45663" y="0"/>
                </a:moveTo>
                <a:lnTo>
                  <a:pt x="45663" y="6069"/>
                </a:lnTo>
                <a:lnTo>
                  <a:pt x="44392" y="7856"/>
                </a:lnTo>
                <a:lnTo>
                  <a:pt x="42276" y="9047"/>
                </a:lnTo>
                <a:lnTo>
                  <a:pt x="39595" y="9842"/>
                </a:lnTo>
                <a:lnTo>
                  <a:pt x="37808" y="14181"/>
                </a:lnTo>
                <a:lnTo>
                  <a:pt x="35821" y="29163"/>
                </a:lnTo>
                <a:lnTo>
                  <a:pt x="31552" y="45135"/>
                </a:lnTo>
                <a:lnTo>
                  <a:pt x="25421" y="60700"/>
                </a:lnTo>
                <a:lnTo>
                  <a:pt x="18463" y="76085"/>
                </a:lnTo>
                <a:lnTo>
                  <a:pt x="14829" y="85013"/>
                </a:lnTo>
                <a:lnTo>
                  <a:pt x="11137" y="94776"/>
                </a:lnTo>
                <a:lnTo>
                  <a:pt x="7406" y="105094"/>
                </a:lnTo>
                <a:lnTo>
                  <a:pt x="4918" y="114513"/>
                </a:lnTo>
                <a:lnTo>
                  <a:pt x="3260" y="123332"/>
                </a:lnTo>
                <a:lnTo>
                  <a:pt x="2154" y="131752"/>
                </a:lnTo>
                <a:lnTo>
                  <a:pt x="925" y="147880"/>
                </a:lnTo>
                <a:lnTo>
                  <a:pt x="598" y="155736"/>
                </a:lnTo>
                <a:lnTo>
                  <a:pt x="234" y="174627"/>
                </a:lnTo>
                <a:lnTo>
                  <a:pt x="0" y="248137"/>
                </a:lnTo>
                <a:lnTo>
                  <a:pt x="1251" y="267025"/>
                </a:lnTo>
                <a:lnTo>
                  <a:pt x="3355" y="282157"/>
                </a:lnTo>
                <a:lnTo>
                  <a:pt x="6028" y="294784"/>
                </a:lnTo>
                <a:lnTo>
                  <a:pt x="7809" y="304473"/>
                </a:lnTo>
                <a:lnTo>
                  <a:pt x="9789" y="318625"/>
                </a:lnTo>
                <a:lnTo>
                  <a:pt x="14055" y="332535"/>
                </a:lnTo>
                <a:lnTo>
                  <a:pt x="20185" y="345914"/>
                </a:lnTo>
                <a:lnTo>
                  <a:pt x="27142" y="356093"/>
                </a:lnTo>
                <a:lnTo>
                  <a:pt x="32046" y="364395"/>
                </a:lnTo>
                <a:lnTo>
                  <a:pt x="37855" y="375010"/>
                </a:lnTo>
                <a:lnTo>
                  <a:pt x="44267" y="387167"/>
                </a:lnTo>
                <a:lnTo>
                  <a:pt x="49812" y="399081"/>
                </a:lnTo>
                <a:lnTo>
                  <a:pt x="54779" y="410834"/>
                </a:lnTo>
                <a:lnTo>
                  <a:pt x="59360" y="422480"/>
                </a:lnTo>
                <a:lnTo>
                  <a:pt x="67837" y="438806"/>
                </a:lnTo>
                <a:lnTo>
                  <a:pt x="71876" y="444937"/>
                </a:lnTo>
                <a:lnTo>
                  <a:pt x="77108" y="450295"/>
                </a:lnTo>
                <a:lnTo>
                  <a:pt x="83136" y="455137"/>
                </a:lnTo>
                <a:lnTo>
                  <a:pt x="89695" y="459635"/>
                </a:lnTo>
                <a:lnTo>
                  <a:pt x="96607" y="465173"/>
                </a:lnTo>
                <a:lnTo>
                  <a:pt x="103756" y="471406"/>
                </a:lnTo>
                <a:lnTo>
                  <a:pt x="117202" y="483834"/>
                </a:lnTo>
                <a:lnTo>
                  <a:pt x="131911" y="497971"/>
                </a:lnTo>
                <a:lnTo>
                  <a:pt x="140299" y="506224"/>
                </a:lnTo>
                <a:lnTo>
                  <a:pt x="144313" y="508933"/>
                </a:lnTo>
                <a:lnTo>
                  <a:pt x="152161" y="511943"/>
                </a:lnTo>
                <a:lnTo>
                  <a:pt x="159881" y="516667"/>
                </a:lnTo>
                <a:lnTo>
                  <a:pt x="163719" y="519705"/>
                </a:lnTo>
                <a:lnTo>
                  <a:pt x="168817" y="521730"/>
                </a:lnTo>
                <a:lnTo>
                  <a:pt x="174755" y="523080"/>
                </a:lnTo>
                <a:lnTo>
                  <a:pt x="181255" y="523980"/>
                </a:lnTo>
                <a:lnTo>
                  <a:pt x="186857" y="524580"/>
                </a:lnTo>
                <a:lnTo>
                  <a:pt x="196469" y="525247"/>
                </a:lnTo>
                <a:lnTo>
                  <a:pt x="202080" y="524155"/>
                </a:lnTo>
                <a:lnTo>
                  <a:pt x="208361" y="522157"/>
                </a:lnTo>
                <a:lnTo>
                  <a:pt x="215088" y="519555"/>
                </a:lnTo>
                <a:lnTo>
                  <a:pt x="220843" y="517820"/>
                </a:lnTo>
                <a:lnTo>
                  <a:pt x="225950" y="516663"/>
                </a:lnTo>
                <a:lnTo>
                  <a:pt x="230624" y="515892"/>
                </a:lnTo>
                <a:lnTo>
                  <a:pt x="236280" y="512838"/>
                </a:lnTo>
                <a:lnTo>
                  <a:pt x="242591" y="508263"/>
                </a:lnTo>
                <a:lnTo>
                  <a:pt x="249338" y="502672"/>
                </a:lnTo>
                <a:lnTo>
                  <a:pt x="256376" y="497675"/>
                </a:lnTo>
                <a:lnTo>
                  <a:pt x="263608" y="493073"/>
                </a:lnTo>
                <a:lnTo>
                  <a:pt x="270970" y="488736"/>
                </a:lnTo>
                <a:lnTo>
                  <a:pt x="277147" y="483304"/>
                </a:lnTo>
                <a:lnTo>
                  <a:pt x="282536" y="477143"/>
                </a:lnTo>
                <a:lnTo>
                  <a:pt x="291909" y="463524"/>
                </a:lnTo>
                <a:lnTo>
                  <a:pt x="300309" y="449004"/>
                </a:lnTo>
                <a:lnTo>
                  <a:pt x="304889" y="437471"/>
                </a:lnTo>
                <a:lnTo>
                  <a:pt x="306924" y="425572"/>
                </a:lnTo>
                <a:lnTo>
                  <a:pt x="307467" y="417065"/>
                </a:lnTo>
                <a:lnTo>
                  <a:pt x="308231" y="393662"/>
                </a:lnTo>
                <a:lnTo>
                  <a:pt x="308338" y="388171"/>
                </a:lnTo>
                <a:lnTo>
                  <a:pt x="305071" y="375298"/>
                </a:lnTo>
                <a:lnTo>
                  <a:pt x="300655" y="362379"/>
                </a:lnTo>
                <a:lnTo>
                  <a:pt x="298692" y="352404"/>
                </a:lnTo>
                <a:lnTo>
                  <a:pt x="296899" y="349236"/>
                </a:lnTo>
                <a:lnTo>
                  <a:pt x="294434" y="347124"/>
                </a:lnTo>
                <a:lnTo>
                  <a:pt x="275284" y="337667"/>
                </a:lnTo>
                <a:lnTo>
                  <a:pt x="269863" y="335601"/>
                </a:lnTo>
                <a:lnTo>
                  <a:pt x="260454" y="333306"/>
                </a:lnTo>
                <a:lnTo>
                  <a:pt x="253627" y="332694"/>
                </a:lnTo>
                <a:lnTo>
                  <a:pt x="245265" y="332286"/>
                </a:lnTo>
                <a:lnTo>
                  <a:pt x="235881" y="332014"/>
                </a:lnTo>
                <a:lnTo>
                  <a:pt x="227085" y="333103"/>
                </a:lnTo>
                <a:lnTo>
                  <a:pt x="218681" y="335099"/>
                </a:lnTo>
                <a:lnTo>
                  <a:pt x="210538" y="337699"/>
                </a:lnTo>
                <a:lnTo>
                  <a:pt x="205109" y="340703"/>
                </a:lnTo>
                <a:lnTo>
                  <a:pt x="201491" y="343975"/>
                </a:lnTo>
                <a:lnTo>
                  <a:pt x="194929" y="352268"/>
                </a:lnTo>
                <a:lnTo>
                  <a:pt x="189624" y="358036"/>
                </a:lnTo>
                <a:lnTo>
                  <a:pt x="173408" y="374901"/>
                </a:lnTo>
                <a:lnTo>
                  <a:pt x="168926" y="379474"/>
                </a:lnTo>
                <a:lnTo>
                  <a:pt x="165938" y="383793"/>
                </a:lnTo>
                <a:lnTo>
                  <a:pt x="162619" y="391978"/>
                </a:lnTo>
                <a:lnTo>
                  <a:pt x="160749" y="403726"/>
                </a:lnTo>
                <a:lnTo>
                  <a:pt x="156926" y="414808"/>
                </a:lnTo>
                <a:lnTo>
                  <a:pt x="152263" y="426929"/>
                </a:lnTo>
                <a:lnTo>
                  <a:pt x="149638" y="442163"/>
                </a:lnTo>
                <a:lnTo>
                  <a:pt x="149024" y="455174"/>
                </a:lnTo>
                <a:lnTo>
                  <a:pt x="150130" y="459659"/>
                </a:lnTo>
                <a:lnTo>
                  <a:pt x="152137" y="462650"/>
                </a:lnTo>
                <a:lnTo>
                  <a:pt x="159963" y="46863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46"/>
          <p:cNvSpPr/>
          <p:nvPr/>
        </p:nvSpPr>
        <p:spPr bwMode="auto">
          <a:xfrm>
            <a:off x="6492239" y="3611879"/>
            <a:ext cx="262892" cy="17924"/>
          </a:xfrm>
          <a:custGeom>
            <a:avLst/>
            <a:gdLst/>
            <a:ahLst/>
            <a:cxnLst/>
            <a:rect l="0" t="0" r="0" b="0"/>
            <a:pathLst>
              <a:path w="262892" h="17924">
                <a:moveTo>
                  <a:pt x="0" y="0"/>
                </a:moveTo>
                <a:lnTo>
                  <a:pt x="6069" y="0"/>
                </a:lnTo>
                <a:lnTo>
                  <a:pt x="7856" y="1271"/>
                </a:lnTo>
                <a:lnTo>
                  <a:pt x="9047" y="3387"/>
                </a:lnTo>
                <a:lnTo>
                  <a:pt x="9842" y="6068"/>
                </a:lnTo>
                <a:lnTo>
                  <a:pt x="11641" y="7856"/>
                </a:lnTo>
                <a:lnTo>
                  <a:pt x="14111" y="9047"/>
                </a:lnTo>
                <a:lnTo>
                  <a:pt x="17028" y="9842"/>
                </a:lnTo>
                <a:lnTo>
                  <a:pt x="21512" y="10371"/>
                </a:lnTo>
                <a:lnTo>
                  <a:pt x="27042" y="10725"/>
                </a:lnTo>
                <a:lnTo>
                  <a:pt x="33268" y="10960"/>
                </a:lnTo>
                <a:lnTo>
                  <a:pt x="38688" y="12386"/>
                </a:lnTo>
                <a:lnTo>
                  <a:pt x="43572" y="14608"/>
                </a:lnTo>
                <a:lnTo>
                  <a:pt x="48098" y="17359"/>
                </a:lnTo>
                <a:lnTo>
                  <a:pt x="53656" y="17923"/>
                </a:lnTo>
                <a:lnTo>
                  <a:pt x="59901" y="17028"/>
                </a:lnTo>
                <a:lnTo>
                  <a:pt x="66604" y="15162"/>
                </a:lnTo>
                <a:lnTo>
                  <a:pt x="77423" y="13919"/>
                </a:lnTo>
                <a:lnTo>
                  <a:pt x="90986" y="13089"/>
                </a:lnTo>
                <a:lnTo>
                  <a:pt x="106377" y="12536"/>
                </a:lnTo>
                <a:lnTo>
                  <a:pt x="121718" y="10898"/>
                </a:lnTo>
                <a:lnTo>
                  <a:pt x="137026" y="8535"/>
                </a:lnTo>
                <a:lnTo>
                  <a:pt x="152311" y="5690"/>
                </a:lnTo>
                <a:lnTo>
                  <a:pt x="171390" y="5064"/>
                </a:lnTo>
                <a:lnTo>
                  <a:pt x="193001" y="5916"/>
                </a:lnTo>
                <a:lnTo>
                  <a:pt x="262891" y="114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47"/>
          <p:cNvSpPr/>
          <p:nvPr/>
        </p:nvSpPr>
        <p:spPr bwMode="auto">
          <a:xfrm>
            <a:off x="6509032" y="3703459"/>
            <a:ext cx="234669" cy="11292"/>
          </a:xfrm>
          <a:custGeom>
            <a:avLst/>
            <a:gdLst/>
            <a:ahLst/>
            <a:cxnLst/>
            <a:rect l="0" t="0" r="0" b="0"/>
            <a:pathLst>
              <a:path w="234669" h="11292">
                <a:moveTo>
                  <a:pt x="6068" y="11291"/>
                </a:moveTo>
                <a:lnTo>
                  <a:pt x="0" y="11291"/>
                </a:lnTo>
                <a:lnTo>
                  <a:pt x="4563" y="10020"/>
                </a:lnTo>
                <a:lnTo>
                  <a:pt x="26565" y="5223"/>
                </a:lnTo>
                <a:lnTo>
                  <a:pt x="38783" y="3435"/>
                </a:lnTo>
                <a:lnTo>
                  <a:pt x="50738" y="2243"/>
                </a:lnTo>
                <a:lnTo>
                  <a:pt x="62518" y="1449"/>
                </a:lnTo>
                <a:lnTo>
                  <a:pt x="74180" y="920"/>
                </a:lnTo>
                <a:lnTo>
                  <a:pt x="97300" y="331"/>
                </a:lnTo>
                <a:lnTo>
                  <a:pt x="137804" y="0"/>
                </a:lnTo>
                <a:lnTo>
                  <a:pt x="154852" y="1224"/>
                </a:lnTo>
                <a:lnTo>
                  <a:pt x="173837" y="3309"/>
                </a:lnTo>
                <a:lnTo>
                  <a:pt x="234668" y="1129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48"/>
          <p:cNvSpPr/>
          <p:nvPr/>
        </p:nvSpPr>
        <p:spPr bwMode="auto">
          <a:xfrm>
            <a:off x="7120940" y="3417570"/>
            <a:ext cx="387707" cy="560070"/>
          </a:xfrm>
          <a:custGeom>
            <a:avLst/>
            <a:gdLst/>
            <a:ahLst/>
            <a:cxnLst/>
            <a:rect l="0" t="0" r="0" b="0"/>
            <a:pathLst>
              <a:path w="387707" h="560070">
                <a:moveTo>
                  <a:pt x="251410" y="0"/>
                </a:moveTo>
                <a:lnTo>
                  <a:pt x="233206" y="0"/>
                </a:lnTo>
                <a:lnTo>
                  <a:pt x="227844" y="1269"/>
                </a:lnTo>
                <a:lnTo>
                  <a:pt x="224269" y="3386"/>
                </a:lnTo>
                <a:lnTo>
                  <a:pt x="221886" y="6067"/>
                </a:lnTo>
                <a:lnTo>
                  <a:pt x="219028" y="7855"/>
                </a:lnTo>
                <a:lnTo>
                  <a:pt x="212464" y="9840"/>
                </a:lnTo>
                <a:lnTo>
                  <a:pt x="210206" y="11640"/>
                </a:lnTo>
                <a:lnTo>
                  <a:pt x="208700" y="14110"/>
                </a:lnTo>
                <a:lnTo>
                  <a:pt x="207697" y="17026"/>
                </a:lnTo>
                <a:lnTo>
                  <a:pt x="203218" y="20241"/>
                </a:lnTo>
                <a:lnTo>
                  <a:pt x="196421" y="23654"/>
                </a:lnTo>
                <a:lnTo>
                  <a:pt x="188082" y="27199"/>
                </a:lnTo>
                <a:lnTo>
                  <a:pt x="181251" y="30833"/>
                </a:lnTo>
                <a:lnTo>
                  <a:pt x="170275" y="38257"/>
                </a:lnTo>
                <a:lnTo>
                  <a:pt x="161163" y="45789"/>
                </a:lnTo>
                <a:lnTo>
                  <a:pt x="151609" y="55911"/>
                </a:lnTo>
                <a:lnTo>
                  <a:pt x="145507" y="63943"/>
                </a:lnTo>
                <a:lnTo>
                  <a:pt x="138898" y="73109"/>
                </a:lnTo>
                <a:lnTo>
                  <a:pt x="130681" y="81759"/>
                </a:lnTo>
                <a:lnTo>
                  <a:pt x="121394" y="90066"/>
                </a:lnTo>
                <a:lnTo>
                  <a:pt x="111392" y="98144"/>
                </a:lnTo>
                <a:lnTo>
                  <a:pt x="103455" y="106069"/>
                </a:lnTo>
                <a:lnTo>
                  <a:pt x="96893" y="113892"/>
                </a:lnTo>
                <a:lnTo>
                  <a:pt x="52965" y="175038"/>
                </a:lnTo>
                <a:lnTo>
                  <a:pt x="41643" y="191622"/>
                </a:lnTo>
                <a:lnTo>
                  <a:pt x="32825" y="205218"/>
                </a:lnTo>
                <a:lnTo>
                  <a:pt x="25677" y="216822"/>
                </a:lnTo>
                <a:lnTo>
                  <a:pt x="17734" y="233102"/>
                </a:lnTo>
                <a:lnTo>
                  <a:pt x="12934" y="245840"/>
                </a:lnTo>
                <a:lnTo>
                  <a:pt x="6567" y="259969"/>
                </a:lnTo>
                <a:lnTo>
                  <a:pt x="2891" y="274715"/>
                </a:lnTo>
                <a:lnTo>
                  <a:pt x="1257" y="289735"/>
                </a:lnTo>
                <a:lnTo>
                  <a:pt x="530" y="304877"/>
                </a:lnTo>
                <a:lnTo>
                  <a:pt x="122" y="321615"/>
                </a:lnTo>
                <a:lnTo>
                  <a:pt x="0" y="358889"/>
                </a:lnTo>
                <a:lnTo>
                  <a:pt x="1253" y="371339"/>
                </a:lnTo>
                <a:lnTo>
                  <a:pt x="3359" y="382179"/>
                </a:lnTo>
                <a:lnTo>
                  <a:pt x="6032" y="391946"/>
                </a:lnTo>
                <a:lnTo>
                  <a:pt x="9085" y="400997"/>
                </a:lnTo>
                <a:lnTo>
                  <a:pt x="15863" y="417827"/>
                </a:lnTo>
                <a:lnTo>
                  <a:pt x="23109" y="430387"/>
                </a:lnTo>
                <a:lnTo>
                  <a:pt x="29293" y="440203"/>
                </a:lnTo>
                <a:lnTo>
                  <a:pt x="34044" y="454139"/>
                </a:lnTo>
                <a:lnTo>
                  <a:pt x="39656" y="466846"/>
                </a:lnTo>
                <a:lnTo>
                  <a:pt x="49955" y="482212"/>
                </a:lnTo>
                <a:lnTo>
                  <a:pt x="53606" y="485304"/>
                </a:lnTo>
                <a:lnTo>
                  <a:pt x="57310" y="487366"/>
                </a:lnTo>
                <a:lnTo>
                  <a:pt x="61050" y="488741"/>
                </a:lnTo>
                <a:lnTo>
                  <a:pt x="68592" y="493654"/>
                </a:lnTo>
                <a:lnTo>
                  <a:pt x="79978" y="503561"/>
                </a:lnTo>
                <a:lnTo>
                  <a:pt x="83782" y="507157"/>
                </a:lnTo>
                <a:lnTo>
                  <a:pt x="87588" y="509555"/>
                </a:lnTo>
                <a:lnTo>
                  <a:pt x="95204" y="512218"/>
                </a:lnTo>
                <a:lnTo>
                  <a:pt x="106208" y="516789"/>
                </a:lnTo>
                <a:lnTo>
                  <a:pt x="118296" y="523054"/>
                </a:lnTo>
                <a:lnTo>
                  <a:pt x="127902" y="530071"/>
                </a:lnTo>
                <a:lnTo>
                  <a:pt x="134781" y="533720"/>
                </a:lnTo>
                <a:lnTo>
                  <a:pt x="143177" y="537424"/>
                </a:lnTo>
                <a:lnTo>
                  <a:pt x="152585" y="541162"/>
                </a:lnTo>
                <a:lnTo>
                  <a:pt x="160126" y="543655"/>
                </a:lnTo>
                <a:lnTo>
                  <a:pt x="171892" y="546424"/>
                </a:lnTo>
                <a:lnTo>
                  <a:pt x="179348" y="545893"/>
                </a:lnTo>
                <a:lnTo>
                  <a:pt x="188129" y="544268"/>
                </a:lnTo>
                <a:lnTo>
                  <a:pt x="197793" y="541915"/>
                </a:lnTo>
                <a:lnTo>
                  <a:pt x="205505" y="540347"/>
                </a:lnTo>
                <a:lnTo>
                  <a:pt x="217460" y="538604"/>
                </a:lnTo>
                <a:lnTo>
                  <a:pt x="224967" y="536869"/>
                </a:lnTo>
                <a:lnTo>
                  <a:pt x="233781" y="534443"/>
                </a:lnTo>
                <a:lnTo>
                  <a:pt x="243467" y="531555"/>
                </a:lnTo>
                <a:lnTo>
                  <a:pt x="252465" y="527089"/>
                </a:lnTo>
                <a:lnTo>
                  <a:pt x="261003" y="521573"/>
                </a:lnTo>
                <a:lnTo>
                  <a:pt x="269236" y="515355"/>
                </a:lnTo>
                <a:lnTo>
                  <a:pt x="281074" y="508670"/>
                </a:lnTo>
                <a:lnTo>
                  <a:pt x="295315" y="501673"/>
                </a:lnTo>
                <a:lnTo>
                  <a:pt x="311160" y="494469"/>
                </a:lnTo>
                <a:lnTo>
                  <a:pt x="322994" y="487125"/>
                </a:lnTo>
                <a:lnTo>
                  <a:pt x="332152" y="479690"/>
                </a:lnTo>
                <a:lnTo>
                  <a:pt x="362044" y="449507"/>
                </a:lnTo>
                <a:lnTo>
                  <a:pt x="368346" y="440641"/>
                </a:lnTo>
                <a:lnTo>
                  <a:pt x="373818" y="430920"/>
                </a:lnTo>
                <a:lnTo>
                  <a:pt x="378734" y="420630"/>
                </a:lnTo>
                <a:lnTo>
                  <a:pt x="384198" y="405810"/>
                </a:lnTo>
                <a:lnTo>
                  <a:pt x="387706" y="392015"/>
                </a:lnTo>
                <a:lnTo>
                  <a:pt x="384799" y="383355"/>
                </a:lnTo>
                <a:lnTo>
                  <a:pt x="379274" y="372310"/>
                </a:lnTo>
                <a:lnTo>
                  <a:pt x="372584" y="363167"/>
                </a:lnTo>
                <a:lnTo>
                  <a:pt x="369023" y="360221"/>
                </a:lnTo>
                <a:lnTo>
                  <a:pt x="365379" y="358258"/>
                </a:lnTo>
                <a:lnTo>
                  <a:pt x="361679" y="356948"/>
                </a:lnTo>
                <a:lnTo>
                  <a:pt x="354182" y="352107"/>
                </a:lnTo>
                <a:lnTo>
                  <a:pt x="350404" y="349038"/>
                </a:lnTo>
                <a:lnTo>
                  <a:pt x="346616" y="346991"/>
                </a:lnTo>
                <a:lnTo>
                  <a:pt x="339020" y="344718"/>
                </a:lnTo>
                <a:lnTo>
                  <a:pt x="328024" y="343708"/>
                </a:lnTo>
                <a:lnTo>
                  <a:pt x="321536" y="343438"/>
                </a:lnTo>
                <a:lnTo>
                  <a:pt x="278432" y="343006"/>
                </a:lnTo>
                <a:lnTo>
                  <a:pt x="264266" y="342947"/>
                </a:lnTo>
                <a:lnTo>
                  <a:pt x="257440" y="344201"/>
                </a:lnTo>
                <a:lnTo>
                  <a:pt x="250351" y="346308"/>
                </a:lnTo>
                <a:lnTo>
                  <a:pt x="243083" y="348981"/>
                </a:lnTo>
                <a:lnTo>
                  <a:pt x="231622" y="355339"/>
                </a:lnTo>
                <a:lnTo>
                  <a:pt x="222295" y="362398"/>
                </a:lnTo>
                <a:lnTo>
                  <a:pt x="213916" y="369769"/>
                </a:lnTo>
                <a:lnTo>
                  <a:pt x="202572" y="380665"/>
                </a:lnTo>
                <a:lnTo>
                  <a:pt x="180662" y="402288"/>
                </a:lnTo>
                <a:lnTo>
                  <a:pt x="172129" y="414168"/>
                </a:lnTo>
                <a:lnTo>
                  <a:pt x="164104" y="426644"/>
                </a:lnTo>
                <a:lnTo>
                  <a:pt x="152446" y="440808"/>
                </a:lnTo>
                <a:lnTo>
                  <a:pt x="144773" y="449068"/>
                </a:lnTo>
                <a:lnTo>
                  <a:pt x="142218" y="454318"/>
                </a:lnTo>
                <a:lnTo>
                  <a:pt x="139380" y="466925"/>
                </a:lnTo>
                <a:lnTo>
                  <a:pt x="134732" y="484382"/>
                </a:lnTo>
                <a:lnTo>
                  <a:pt x="131714" y="494371"/>
                </a:lnTo>
                <a:lnTo>
                  <a:pt x="128362" y="508857"/>
                </a:lnTo>
                <a:lnTo>
                  <a:pt x="127467" y="514498"/>
                </a:lnTo>
                <a:lnTo>
                  <a:pt x="128141" y="519528"/>
                </a:lnTo>
                <a:lnTo>
                  <a:pt x="129861" y="524152"/>
                </a:lnTo>
                <a:lnTo>
                  <a:pt x="132277" y="528505"/>
                </a:lnTo>
                <a:lnTo>
                  <a:pt x="141736" y="536727"/>
                </a:lnTo>
                <a:lnTo>
                  <a:pt x="147813" y="540698"/>
                </a:lnTo>
                <a:lnTo>
                  <a:pt x="151865" y="544615"/>
                </a:lnTo>
                <a:lnTo>
                  <a:pt x="154567" y="548497"/>
                </a:lnTo>
                <a:lnTo>
                  <a:pt x="156367" y="552354"/>
                </a:lnTo>
                <a:lnTo>
                  <a:pt x="158838" y="554926"/>
                </a:lnTo>
                <a:lnTo>
                  <a:pt x="161755" y="556640"/>
                </a:lnTo>
                <a:lnTo>
                  <a:pt x="171400" y="56006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149"/>
          <p:cNvSpPr/>
          <p:nvPr/>
        </p:nvSpPr>
        <p:spPr bwMode="auto">
          <a:xfrm>
            <a:off x="525978" y="2938121"/>
            <a:ext cx="456944" cy="582319"/>
          </a:xfrm>
          <a:custGeom>
            <a:avLst/>
            <a:gdLst/>
            <a:ahLst/>
            <a:cxnLst/>
            <a:rect l="0" t="0" r="0" b="0"/>
            <a:pathLst>
              <a:path w="456944" h="582319">
                <a:moveTo>
                  <a:pt x="182682" y="125118"/>
                </a:moveTo>
                <a:lnTo>
                  <a:pt x="176614" y="119051"/>
                </a:lnTo>
                <a:lnTo>
                  <a:pt x="174826" y="115993"/>
                </a:lnTo>
                <a:lnTo>
                  <a:pt x="172840" y="109210"/>
                </a:lnTo>
                <a:lnTo>
                  <a:pt x="171041" y="106892"/>
                </a:lnTo>
                <a:lnTo>
                  <a:pt x="168571" y="105348"/>
                </a:lnTo>
                <a:lnTo>
                  <a:pt x="165655" y="104318"/>
                </a:lnTo>
                <a:lnTo>
                  <a:pt x="164980" y="102362"/>
                </a:lnTo>
                <a:lnTo>
                  <a:pt x="165801" y="99787"/>
                </a:lnTo>
                <a:lnTo>
                  <a:pt x="167618" y="96801"/>
                </a:lnTo>
                <a:lnTo>
                  <a:pt x="169637" y="90096"/>
                </a:lnTo>
                <a:lnTo>
                  <a:pt x="170933" y="81512"/>
                </a:lnTo>
                <a:lnTo>
                  <a:pt x="177225" y="73956"/>
                </a:lnTo>
                <a:lnTo>
                  <a:pt x="180314" y="71961"/>
                </a:lnTo>
                <a:lnTo>
                  <a:pt x="190729" y="67881"/>
                </a:lnTo>
                <a:lnTo>
                  <a:pt x="201858" y="59194"/>
                </a:lnTo>
                <a:lnTo>
                  <a:pt x="209408" y="52215"/>
                </a:lnTo>
                <a:lnTo>
                  <a:pt x="218279" y="46036"/>
                </a:lnTo>
                <a:lnTo>
                  <a:pt x="230543" y="38107"/>
                </a:lnTo>
                <a:lnTo>
                  <a:pt x="245069" y="29011"/>
                </a:lnTo>
                <a:lnTo>
                  <a:pt x="257293" y="22947"/>
                </a:lnTo>
                <a:lnTo>
                  <a:pt x="267983" y="18904"/>
                </a:lnTo>
                <a:lnTo>
                  <a:pt x="277649" y="16209"/>
                </a:lnTo>
                <a:lnTo>
                  <a:pt x="298549" y="9827"/>
                </a:lnTo>
                <a:lnTo>
                  <a:pt x="309457" y="6348"/>
                </a:lnTo>
                <a:lnTo>
                  <a:pt x="319268" y="4028"/>
                </a:lnTo>
                <a:lnTo>
                  <a:pt x="328349" y="2481"/>
                </a:lnTo>
                <a:lnTo>
                  <a:pt x="336944" y="1451"/>
                </a:lnTo>
                <a:lnTo>
                  <a:pt x="349879" y="305"/>
                </a:lnTo>
                <a:lnTo>
                  <a:pt x="355107" y="0"/>
                </a:lnTo>
                <a:lnTo>
                  <a:pt x="367688" y="3047"/>
                </a:lnTo>
                <a:lnTo>
                  <a:pt x="380477" y="7364"/>
                </a:lnTo>
                <a:lnTo>
                  <a:pt x="390394" y="9283"/>
                </a:lnTo>
                <a:lnTo>
                  <a:pt x="399035" y="13523"/>
                </a:lnTo>
                <a:lnTo>
                  <a:pt x="411040" y="23050"/>
                </a:lnTo>
                <a:lnTo>
                  <a:pt x="422640" y="33916"/>
                </a:lnTo>
                <a:lnTo>
                  <a:pt x="437937" y="48965"/>
                </a:lnTo>
                <a:lnTo>
                  <a:pt x="445565" y="63333"/>
                </a:lnTo>
                <a:lnTo>
                  <a:pt x="451919" y="79878"/>
                </a:lnTo>
                <a:lnTo>
                  <a:pt x="455496" y="97603"/>
                </a:lnTo>
                <a:lnTo>
                  <a:pt x="456332" y="111196"/>
                </a:lnTo>
                <a:lnTo>
                  <a:pt x="456704" y="132477"/>
                </a:lnTo>
                <a:lnTo>
                  <a:pt x="456943" y="175396"/>
                </a:lnTo>
                <a:lnTo>
                  <a:pt x="453589" y="192338"/>
                </a:lnTo>
                <a:lnTo>
                  <a:pt x="450916" y="200411"/>
                </a:lnTo>
                <a:lnTo>
                  <a:pt x="446595" y="210874"/>
                </a:lnTo>
                <a:lnTo>
                  <a:pt x="441174" y="222929"/>
                </a:lnTo>
                <a:lnTo>
                  <a:pt x="435020" y="236045"/>
                </a:lnTo>
                <a:lnTo>
                  <a:pt x="429647" y="249870"/>
                </a:lnTo>
                <a:lnTo>
                  <a:pt x="424795" y="264166"/>
                </a:lnTo>
                <a:lnTo>
                  <a:pt x="420291" y="278777"/>
                </a:lnTo>
                <a:lnTo>
                  <a:pt x="414748" y="291057"/>
                </a:lnTo>
                <a:lnTo>
                  <a:pt x="408512" y="301784"/>
                </a:lnTo>
                <a:lnTo>
                  <a:pt x="380255" y="343319"/>
                </a:lnTo>
                <a:lnTo>
                  <a:pt x="372817" y="353135"/>
                </a:lnTo>
                <a:lnTo>
                  <a:pt x="365318" y="362220"/>
                </a:lnTo>
                <a:lnTo>
                  <a:pt x="357779" y="370816"/>
                </a:lnTo>
                <a:lnTo>
                  <a:pt x="350214" y="380357"/>
                </a:lnTo>
                <a:lnTo>
                  <a:pt x="342630" y="390527"/>
                </a:lnTo>
                <a:lnTo>
                  <a:pt x="335034" y="401118"/>
                </a:lnTo>
                <a:lnTo>
                  <a:pt x="327430" y="409448"/>
                </a:lnTo>
                <a:lnTo>
                  <a:pt x="319820" y="416271"/>
                </a:lnTo>
                <a:lnTo>
                  <a:pt x="312207" y="422090"/>
                </a:lnTo>
                <a:lnTo>
                  <a:pt x="303322" y="429780"/>
                </a:lnTo>
                <a:lnTo>
                  <a:pt x="293589" y="438716"/>
                </a:lnTo>
                <a:lnTo>
                  <a:pt x="283290" y="448484"/>
                </a:lnTo>
                <a:lnTo>
                  <a:pt x="273884" y="456265"/>
                </a:lnTo>
                <a:lnTo>
                  <a:pt x="265073" y="462723"/>
                </a:lnTo>
                <a:lnTo>
                  <a:pt x="256659" y="468298"/>
                </a:lnTo>
                <a:lnTo>
                  <a:pt x="243924" y="481266"/>
                </a:lnTo>
                <a:lnTo>
                  <a:pt x="238750" y="488280"/>
                </a:lnTo>
                <a:lnTo>
                  <a:pt x="226227" y="499460"/>
                </a:lnTo>
                <a:lnTo>
                  <a:pt x="213465" y="508662"/>
                </a:lnTo>
                <a:lnTo>
                  <a:pt x="203560" y="516986"/>
                </a:lnTo>
                <a:lnTo>
                  <a:pt x="191538" y="524918"/>
                </a:lnTo>
                <a:lnTo>
                  <a:pt x="184776" y="528812"/>
                </a:lnTo>
                <a:lnTo>
                  <a:pt x="177728" y="531407"/>
                </a:lnTo>
                <a:lnTo>
                  <a:pt x="170489" y="533138"/>
                </a:lnTo>
                <a:lnTo>
                  <a:pt x="163123" y="534291"/>
                </a:lnTo>
                <a:lnTo>
                  <a:pt x="154403" y="536330"/>
                </a:lnTo>
                <a:lnTo>
                  <a:pt x="144779" y="538960"/>
                </a:lnTo>
                <a:lnTo>
                  <a:pt x="134553" y="541983"/>
                </a:lnTo>
                <a:lnTo>
                  <a:pt x="125196" y="545268"/>
                </a:lnTo>
                <a:lnTo>
                  <a:pt x="116418" y="548728"/>
                </a:lnTo>
                <a:lnTo>
                  <a:pt x="108026" y="552305"/>
                </a:lnTo>
                <a:lnTo>
                  <a:pt x="99891" y="554689"/>
                </a:lnTo>
                <a:lnTo>
                  <a:pt x="91928" y="556279"/>
                </a:lnTo>
                <a:lnTo>
                  <a:pt x="84079" y="557339"/>
                </a:lnTo>
                <a:lnTo>
                  <a:pt x="71972" y="558517"/>
                </a:lnTo>
                <a:lnTo>
                  <a:pt x="66965" y="558831"/>
                </a:lnTo>
                <a:lnTo>
                  <a:pt x="62357" y="557770"/>
                </a:lnTo>
                <a:lnTo>
                  <a:pt x="49804" y="551479"/>
                </a:lnTo>
                <a:lnTo>
                  <a:pt x="41922" y="549562"/>
                </a:lnTo>
                <a:lnTo>
                  <a:pt x="34185" y="545323"/>
                </a:lnTo>
                <a:lnTo>
                  <a:pt x="30344" y="542415"/>
                </a:lnTo>
                <a:lnTo>
                  <a:pt x="22689" y="532410"/>
                </a:lnTo>
                <a:lnTo>
                  <a:pt x="15054" y="519497"/>
                </a:lnTo>
                <a:lnTo>
                  <a:pt x="7427" y="505291"/>
                </a:lnTo>
                <a:lnTo>
                  <a:pt x="3191" y="493897"/>
                </a:lnTo>
                <a:lnTo>
                  <a:pt x="806" y="480343"/>
                </a:lnTo>
                <a:lnTo>
                  <a:pt x="0" y="464385"/>
                </a:lnTo>
                <a:lnTo>
                  <a:pt x="1204" y="460516"/>
                </a:lnTo>
                <a:lnTo>
                  <a:pt x="15728" y="435296"/>
                </a:lnTo>
                <a:lnTo>
                  <a:pt x="26675" y="420082"/>
                </a:lnTo>
                <a:lnTo>
                  <a:pt x="30417" y="417011"/>
                </a:lnTo>
                <a:lnTo>
                  <a:pt x="34182" y="414963"/>
                </a:lnTo>
                <a:lnTo>
                  <a:pt x="37962" y="413598"/>
                </a:lnTo>
                <a:lnTo>
                  <a:pt x="45548" y="408695"/>
                </a:lnTo>
                <a:lnTo>
                  <a:pt x="49349" y="405610"/>
                </a:lnTo>
                <a:lnTo>
                  <a:pt x="54424" y="403553"/>
                </a:lnTo>
                <a:lnTo>
                  <a:pt x="66835" y="401267"/>
                </a:lnTo>
                <a:lnTo>
                  <a:pt x="77431" y="400251"/>
                </a:lnTo>
                <a:lnTo>
                  <a:pt x="82034" y="399980"/>
                </a:lnTo>
                <a:lnTo>
                  <a:pt x="93923" y="396292"/>
                </a:lnTo>
                <a:lnTo>
                  <a:pt x="106403" y="391690"/>
                </a:lnTo>
                <a:lnTo>
                  <a:pt x="116183" y="389645"/>
                </a:lnTo>
                <a:lnTo>
                  <a:pt x="123109" y="389099"/>
                </a:lnTo>
                <a:lnTo>
                  <a:pt x="131537" y="388736"/>
                </a:lnTo>
                <a:lnTo>
                  <a:pt x="158214" y="388224"/>
                </a:lnTo>
                <a:lnTo>
                  <a:pt x="166370" y="388152"/>
                </a:lnTo>
                <a:lnTo>
                  <a:pt x="176887" y="389374"/>
                </a:lnTo>
                <a:lnTo>
                  <a:pt x="188979" y="391459"/>
                </a:lnTo>
                <a:lnTo>
                  <a:pt x="202120" y="394119"/>
                </a:lnTo>
                <a:lnTo>
                  <a:pt x="213420" y="395892"/>
                </a:lnTo>
                <a:lnTo>
                  <a:pt x="223494" y="397074"/>
                </a:lnTo>
                <a:lnTo>
                  <a:pt x="232750" y="397862"/>
                </a:lnTo>
                <a:lnTo>
                  <a:pt x="242731" y="399658"/>
                </a:lnTo>
                <a:lnTo>
                  <a:pt x="253194" y="402125"/>
                </a:lnTo>
                <a:lnTo>
                  <a:pt x="263980" y="405039"/>
                </a:lnTo>
                <a:lnTo>
                  <a:pt x="273711" y="408252"/>
                </a:lnTo>
                <a:lnTo>
                  <a:pt x="282738" y="411664"/>
                </a:lnTo>
                <a:lnTo>
                  <a:pt x="291296" y="415209"/>
                </a:lnTo>
                <a:lnTo>
                  <a:pt x="300811" y="420112"/>
                </a:lnTo>
                <a:lnTo>
                  <a:pt x="310965" y="425921"/>
                </a:lnTo>
                <a:lnTo>
                  <a:pt x="321544" y="432334"/>
                </a:lnTo>
                <a:lnTo>
                  <a:pt x="331136" y="437878"/>
                </a:lnTo>
                <a:lnTo>
                  <a:pt x="348568" y="447426"/>
                </a:lnTo>
                <a:lnTo>
                  <a:pt x="361396" y="459290"/>
                </a:lnTo>
                <a:lnTo>
                  <a:pt x="371330" y="471759"/>
                </a:lnTo>
                <a:lnTo>
                  <a:pt x="384063" y="487189"/>
                </a:lnTo>
                <a:lnTo>
                  <a:pt x="391988" y="500245"/>
                </a:lnTo>
                <a:lnTo>
                  <a:pt x="403589" y="515808"/>
                </a:lnTo>
                <a:lnTo>
                  <a:pt x="415070" y="528463"/>
                </a:lnTo>
                <a:lnTo>
                  <a:pt x="417617" y="533715"/>
                </a:lnTo>
                <a:lnTo>
                  <a:pt x="421202" y="550702"/>
                </a:lnTo>
                <a:lnTo>
                  <a:pt x="422041" y="555567"/>
                </a:lnTo>
                <a:lnTo>
                  <a:pt x="425800" y="561115"/>
                </a:lnTo>
                <a:lnTo>
                  <a:pt x="428581" y="564373"/>
                </a:lnTo>
                <a:lnTo>
                  <a:pt x="430434" y="567815"/>
                </a:lnTo>
                <a:lnTo>
                  <a:pt x="432494" y="575026"/>
                </a:lnTo>
                <a:lnTo>
                  <a:pt x="431773" y="577457"/>
                </a:lnTo>
                <a:lnTo>
                  <a:pt x="430023" y="579077"/>
                </a:lnTo>
                <a:lnTo>
                  <a:pt x="434142" y="58231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150"/>
          <p:cNvSpPr/>
          <p:nvPr/>
        </p:nvSpPr>
        <p:spPr bwMode="auto">
          <a:xfrm>
            <a:off x="1200397" y="2766059"/>
            <a:ext cx="262644" cy="754381"/>
          </a:xfrm>
          <a:custGeom>
            <a:avLst/>
            <a:gdLst/>
            <a:ahLst/>
            <a:cxnLst/>
            <a:rect l="0" t="0" r="0" b="0"/>
            <a:pathLst>
              <a:path w="262644" h="754381">
                <a:moveTo>
                  <a:pt x="262643" y="0"/>
                </a:moveTo>
                <a:lnTo>
                  <a:pt x="250507" y="0"/>
                </a:lnTo>
                <a:lnTo>
                  <a:pt x="246932" y="1270"/>
                </a:lnTo>
                <a:lnTo>
                  <a:pt x="244549" y="3387"/>
                </a:lnTo>
                <a:lnTo>
                  <a:pt x="237808" y="15821"/>
                </a:lnTo>
                <a:lnTo>
                  <a:pt x="231285" y="27352"/>
                </a:lnTo>
                <a:lnTo>
                  <a:pt x="224153" y="36710"/>
                </a:lnTo>
                <a:lnTo>
                  <a:pt x="216749" y="45102"/>
                </a:lnTo>
                <a:lnTo>
                  <a:pt x="212997" y="49118"/>
                </a:lnTo>
                <a:lnTo>
                  <a:pt x="195581" y="66906"/>
                </a:lnTo>
                <a:lnTo>
                  <a:pt x="188725" y="75084"/>
                </a:lnTo>
                <a:lnTo>
                  <a:pt x="181614" y="84346"/>
                </a:lnTo>
                <a:lnTo>
                  <a:pt x="174334" y="94331"/>
                </a:lnTo>
                <a:lnTo>
                  <a:pt x="166940" y="102257"/>
                </a:lnTo>
                <a:lnTo>
                  <a:pt x="159471" y="108812"/>
                </a:lnTo>
                <a:lnTo>
                  <a:pt x="151951" y="114451"/>
                </a:lnTo>
                <a:lnTo>
                  <a:pt x="145668" y="120751"/>
                </a:lnTo>
                <a:lnTo>
                  <a:pt x="140210" y="127491"/>
                </a:lnTo>
                <a:lnTo>
                  <a:pt x="135301" y="134524"/>
                </a:lnTo>
                <a:lnTo>
                  <a:pt x="130758" y="141753"/>
                </a:lnTo>
                <a:lnTo>
                  <a:pt x="126460" y="149112"/>
                </a:lnTo>
                <a:lnTo>
                  <a:pt x="122324" y="156558"/>
                </a:lnTo>
                <a:lnTo>
                  <a:pt x="104368" y="191309"/>
                </a:lnTo>
                <a:lnTo>
                  <a:pt x="64305" y="270989"/>
                </a:lnTo>
                <a:lnTo>
                  <a:pt x="56757" y="289880"/>
                </a:lnTo>
                <a:lnTo>
                  <a:pt x="50456" y="308823"/>
                </a:lnTo>
                <a:lnTo>
                  <a:pt x="25149" y="396988"/>
                </a:lnTo>
                <a:lnTo>
                  <a:pt x="19224" y="415789"/>
                </a:lnTo>
                <a:lnTo>
                  <a:pt x="14003" y="430863"/>
                </a:lnTo>
                <a:lnTo>
                  <a:pt x="6086" y="454385"/>
                </a:lnTo>
                <a:lnTo>
                  <a:pt x="2568" y="473306"/>
                </a:lnTo>
                <a:lnTo>
                  <a:pt x="1004" y="490182"/>
                </a:lnTo>
                <a:lnTo>
                  <a:pt x="309" y="507419"/>
                </a:lnTo>
                <a:lnTo>
                  <a:pt x="0" y="527780"/>
                </a:lnTo>
                <a:lnTo>
                  <a:pt x="3249" y="549529"/>
                </a:lnTo>
                <a:lnTo>
                  <a:pt x="8927" y="569356"/>
                </a:lnTo>
                <a:lnTo>
                  <a:pt x="15683" y="582400"/>
                </a:lnTo>
                <a:lnTo>
                  <a:pt x="26306" y="602591"/>
                </a:lnTo>
                <a:lnTo>
                  <a:pt x="32695" y="615088"/>
                </a:lnTo>
                <a:lnTo>
                  <a:pt x="38224" y="624689"/>
                </a:lnTo>
                <a:lnTo>
                  <a:pt x="43180" y="632359"/>
                </a:lnTo>
                <a:lnTo>
                  <a:pt x="47754" y="638743"/>
                </a:lnTo>
                <a:lnTo>
                  <a:pt x="52074" y="645539"/>
                </a:lnTo>
                <a:lnTo>
                  <a:pt x="60260" y="659863"/>
                </a:lnTo>
                <a:lnTo>
                  <a:pt x="64221" y="664699"/>
                </a:lnTo>
                <a:lnTo>
                  <a:pt x="68131" y="667922"/>
                </a:lnTo>
                <a:lnTo>
                  <a:pt x="72008" y="670072"/>
                </a:lnTo>
                <a:lnTo>
                  <a:pt x="79703" y="679233"/>
                </a:lnTo>
                <a:lnTo>
                  <a:pt x="83533" y="685233"/>
                </a:lnTo>
                <a:lnTo>
                  <a:pt x="87356" y="689232"/>
                </a:lnTo>
                <a:lnTo>
                  <a:pt x="91175" y="691898"/>
                </a:lnTo>
                <a:lnTo>
                  <a:pt x="94991" y="693675"/>
                </a:lnTo>
                <a:lnTo>
                  <a:pt x="100075" y="697401"/>
                </a:lnTo>
                <a:lnTo>
                  <a:pt x="106004" y="702424"/>
                </a:lnTo>
                <a:lnTo>
                  <a:pt x="112497" y="708313"/>
                </a:lnTo>
                <a:lnTo>
                  <a:pt x="119711" y="718243"/>
                </a:lnTo>
                <a:lnTo>
                  <a:pt x="121635" y="722669"/>
                </a:lnTo>
                <a:lnTo>
                  <a:pt x="124188" y="725619"/>
                </a:lnTo>
                <a:lnTo>
                  <a:pt x="127159" y="727586"/>
                </a:lnTo>
                <a:lnTo>
                  <a:pt x="130410" y="728898"/>
                </a:lnTo>
                <a:lnTo>
                  <a:pt x="137409" y="733741"/>
                </a:lnTo>
                <a:lnTo>
                  <a:pt x="146183" y="741131"/>
                </a:lnTo>
                <a:lnTo>
                  <a:pt x="153771" y="748479"/>
                </a:lnTo>
                <a:lnTo>
                  <a:pt x="157041" y="750446"/>
                </a:lnTo>
                <a:lnTo>
                  <a:pt x="160492" y="751758"/>
                </a:lnTo>
                <a:lnTo>
                  <a:pt x="171203" y="7543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151"/>
          <p:cNvSpPr/>
          <p:nvPr/>
        </p:nvSpPr>
        <p:spPr bwMode="auto">
          <a:xfrm>
            <a:off x="1383030" y="3063239"/>
            <a:ext cx="228601" cy="331471"/>
          </a:xfrm>
          <a:custGeom>
            <a:avLst/>
            <a:gdLst/>
            <a:ahLst/>
            <a:cxnLst/>
            <a:rect l="0" t="0" r="0" b="0"/>
            <a:pathLst>
              <a:path w="228601" h="331471">
                <a:moveTo>
                  <a:pt x="0" y="0"/>
                </a:moveTo>
                <a:lnTo>
                  <a:pt x="0" y="6069"/>
                </a:lnTo>
                <a:lnTo>
                  <a:pt x="1270" y="7856"/>
                </a:lnTo>
                <a:lnTo>
                  <a:pt x="3386" y="9047"/>
                </a:lnTo>
                <a:lnTo>
                  <a:pt x="6067" y="9842"/>
                </a:lnTo>
                <a:lnTo>
                  <a:pt x="7855" y="11641"/>
                </a:lnTo>
                <a:lnTo>
                  <a:pt x="9046" y="14111"/>
                </a:lnTo>
                <a:lnTo>
                  <a:pt x="9841" y="17028"/>
                </a:lnTo>
                <a:lnTo>
                  <a:pt x="14180" y="25322"/>
                </a:lnTo>
                <a:lnTo>
                  <a:pt x="29162" y="51471"/>
                </a:lnTo>
                <a:lnTo>
                  <a:pt x="45134" y="77486"/>
                </a:lnTo>
                <a:lnTo>
                  <a:pt x="52949" y="89758"/>
                </a:lnTo>
                <a:lnTo>
                  <a:pt x="59429" y="99209"/>
                </a:lnTo>
                <a:lnTo>
                  <a:pt x="65019" y="106779"/>
                </a:lnTo>
                <a:lnTo>
                  <a:pt x="70016" y="113096"/>
                </a:lnTo>
                <a:lnTo>
                  <a:pt x="75887" y="119848"/>
                </a:lnTo>
                <a:lnTo>
                  <a:pt x="82341" y="126888"/>
                </a:lnTo>
                <a:lnTo>
                  <a:pt x="89184" y="134123"/>
                </a:lnTo>
                <a:lnTo>
                  <a:pt x="97556" y="144025"/>
                </a:lnTo>
                <a:lnTo>
                  <a:pt x="117018" y="168575"/>
                </a:lnTo>
                <a:lnTo>
                  <a:pt x="125002" y="179693"/>
                </a:lnTo>
                <a:lnTo>
                  <a:pt x="131594" y="189646"/>
                </a:lnTo>
                <a:lnTo>
                  <a:pt x="137260" y="198821"/>
                </a:lnTo>
                <a:lnTo>
                  <a:pt x="143576" y="207477"/>
                </a:lnTo>
                <a:lnTo>
                  <a:pt x="150327" y="215788"/>
                </a:lnTo>
                <a:lnTo>
                  <a:pt x="157368" y="223869"/>
                </a:lnTo>
                <a:lnTo>
                  <a:pt x="163332" y="231796"/>
                </a:lnTo>
                <a:lnTo>
                  <a:pt x="168578" y="239621"/>
                </a:lnTo>
                <a:lnTo>
                  <a:pt x="173345" y="247377"/>
                </a:lnTo>
                <a:lnTo>
                  <a:pt x="177793" y="253818"/>
                </a:lnTo>
                <a:lnTo>
                  <a:pt x="182029" y="259382"/>
                </a:lnTo>
                <a:lnTo>
                  <a:pt x="186122" y="264362"/>
                </a:lnTo>
                <a:lnTo>
                  <a:pt x="190121" y="270221"/>
                </a:lnTo>
                <a:lnTo>
                  <a:pt x="194057" y="276667"/>
                </a:lnTo>
                <a:lnTo>
                  <a:pt x="197952" y="283505"/>
                </a:lnTo>
                <a:lnTo>
                  <a:pt x="201818" y="289333"/>
                </a:lnTo>
                <a:lnTo>
                  <a:pt x="205665" y="294489"/>
                </a:lnTo>
                <a:lnTo>
                  <a:pt x="214897" y="305821"/>
                </a:lnTo>
                <a:lnTo>
                  <a:pt x="219546" y="310757"/>
                </a:lnTo>
                <a:lnTo>
                  <a:pt x="225917" y="317290"/>
                </a:lnTo>
                <a:lnTo>
                  <a:pt x="228600" y="33147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152"/>
          <p:cNvSpPr/>
          <p:nvPr/>
        </p:nvSpPr>
        <p:spPr bwMode="auto">
          <a:xfrm>
            <a:off x="1388336" y="3017519"/>
            <a:ext cx="223295" cy="377191"/>
          </a:xfrm>
          <a:custGeom>
            <a:avLst/>
            <a:gdLst/>
            <a:ahLst/>
            <a:cxnLst/>
            <a:rect l="0" t="0" r="0" b="0"/>
            <a:pathLst>
              <a:path w="223295" h="377191">
                <a:moveTo>
                  <a:pt x="223294" y="0"/>
                </a:moveTo>
                <a:lnTo>
                  <a:pt x="207385" y="0"/>
                </a:lnTo>
                <a:lnTo>
                  <a:pt x="205068" y="1270"/>
                </a:lnTo>
                <a:lnTo>
                  <a:pt x="203523" y="3387"/>
                </a:lnTo>
                <a:lnTo>
                  <a:pt x="201807" y="9126"/>
                </a:lnTo>
                <a:lnTo>
                  <a:pt x="201044" y="15909"/>
                </a:lnTo>
                <a:lnTo>
                  <a:pt x="199570" y="19496"/>
                </a:lnTo>
                <a:lnTo>
                  <a:pt x="192699" y="30612"/>
                </a:lnTo>
                <a:lnTo>
                  <a:pt x="190646" y="38159"/>
                </a:lnTo>
                <a:lnTo>
                  <a:pt x="182960" y="62680"/>
                </a:lnTo>
                <a:lnTo>
                  <a:pt x="177355" y="79887"/>
                </a:lnTo>
                <a:lnTo>
                  <a:pt x="171078" y="96438"/>
                </a:lnTo>
                <a:lnTo>
                  <a:pt x="164353" y="112552"/>
                </a:lnTo>
                <a:lnTo>
                  <a:pt x="151378" y="141463"/>
                </a:lnTo>
                <a:lnTo>
                  <a:pt x="136933" y="172020"/>
                </a:lnTo>
                <a:lnTo>
                  <a:pt x="116781" y="212934"/>
                </a:lnTo>
                <a:lnTo>
                  <a:pt x="98908" y="245344"/>
                </a:lnTo>
                <a:lnTo>
                  <a:pt x="87030" y="266433"/>
                </a:lnTo>
                <a:lnTo>
                  <a:pt x="76571" y="283032"/>
                </a:lnTo>
                <a:lnTo>
                  <a:pt x="67059" y="296638"/>
                </a:lnTo>
                <a:lnTo>
                  <a:pt x="58177" y="308249"/>
                </a:lnTo>
                <a:lnTo>
                  <a:pt x="50986" y="317259"/>
                </a:lnTo>
                <a:lnTo>
                  <a:pt x="44922" y="324536"/>
                </a:lnTo>
                <a:lnTo>
                  <a:pt x="39609" y="330658"/>
                </a:lnTo>
                <a:lnTo>
                  <a:pt x="34797" y="337279"/>
                </a:lnTo>
                <a:lnTo>
                  <a:pt x="30319" y="344233"/>
                </a:lnTo>
                <a:lnTo>
                  <a:pt x="26064" y="351409"/>
                </a:lnTo>
                <a:lnTo>
                  <a:pt x="21957" y="356193"/>
                </a:lnTo>
                <a:lnTo>
                  <a:pt x="17949" y="359382"/>
                </a:lnTo>
                <a:lnTo>
                  <a:pt x="14007" y="361508"/>
                </a:lnTo>
                <a:lnTo>
                  <a:pt x="11380" y="364196"/>
                </a:lnTo>
                <a:lnTo>
                  <a:pt x="9627" y="367257"/>
                </a:lnTo>
                <a:lnTo>
                  <a:pt x="8460" y="370568"/>
                </a:lnTo>
                <a:lnTo>
                  <a:pt x="6411" y="372775"/>
                </a:lnTo>
                <a:lnTo>
                  <a:pt x="3775" y="374247"/>
                </a:lnTo>
                <a:lnTo>
                  <a:pt x="748" y="375228"/>
                </a:lnTo>
                <a:lnTo>
                  <a:pt x="0" y="375882"/>
                </a:lnTo>
                <a:lnTo>
                  <a:pt x="771" y="376318"/>
                </a:lnTo>
                <a:lnTo>
                  <a:pt x="6124" y="3771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153"/>
          <p:cNvSpPr/>
          <p:nvPr/>
        </p:nvSpPr>
        <p:spPr bwMode="auto">
          <a:xfrm>
            <a:off x="1714500" y="3179128"/>
            <a:ext cx="262891" cy="21273"/>
          </a:xfrm>
          <a:custGeom>
            <a:avLst/>
            <a:gdLst/>
            <a:ahLst/>
            <a:cxnLst/>
            <a:rect l="0" t="0" r="0" b="0"/>
            <a:pathLst>
              <a:path w="262891" h="21273">
                <a:moveTo>
                  <a:pt x="0" y="9841"/>
                </a:moveTo>
                <a:lnTo>
                  <a:pt x="70777" y="9841"/>
                </a:lnTo>
                <a:lnTo>
                  <a:pt x="82744" y="8571"/>
                </a:lnTo>
                <a:lnTo>
                  <a:pt x="119748" y="3774"/>
                </a:lnTo>
                <a:lnTo>
                  <a:pt x="140792" y="1986"/>
                </a:lnTo>
                <a:lnTo>
                  <a:pt x="162441" y="794"/>
                </a:lnTo>
                <a:lnTo>
                  <a:pt x="184494" y="0"/>
                </a:lnTo>
                <a:lnTo>
                  <a:pt x="200466" y="740"/>
                </a:lnTo>
                <a:lnTo>
                  <a:pt x="212384" y="2504"/>
                </a:lnTo>
                <a:lnTo>
                  <a:pt x="221599" y="4950"/>
                </a:lnTo>
                <a:lnTo>
                  <a:pt x="229013" y="6580"/>
                </a:lnTo>
                <a:lnTo>
                  <a:pt x="235225" y="7668"/>
                </a:lnTo>
                <a:lnTo>
                  <a:pt x="240637" y="8392"/>
                </a:lnTo>
                <a:lnTo>
                  <a:pt x="245514" y="8875"/>
                </a:lnTo>
                <a:lnTo>
                  <a:pt x="250036" y="9197"/>
                </a:lnTo>
                <a:lnTo>
                  <a:pt x="262890" y="2127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154"/>
          <p:cNvSpPr/>
          <p:nvPr/>
        </p:nvSpPr>
        <p:spPr bwMode="auto">
          <a:xfrm>
            <a:off x="1794510" y="3051809"/>
            <a:ext cx="80011" cy="308612"/>
          </a:xfrm>
          <a:custGeom>
            <a:avLst/>
            <a:gdLst/>
            <a:ahLst/>
            <a:cxnLst/>
            <a:rect l="0" t="0" r="0" b="0"/>
            <a:pathLst>
              <a:path w="80011" h="308612">
                <a:moveTo>
                  <a:pt x="0" y="0"/>
                </a:moveTo>
                <a:lnTo>
                  <a:pt x="0" y="27200"/>
                </a:lnTo>
                <a:lnTo>
                  <a:pt x="1270" y="32103"/>
                </a:lnTo>
                <a:lnTo>
                  <a:pt x="3386" y="37913"/>
                </a:lnTo>
                <a:lnTo>
                  <a:pt x="6067" y="44325"/>
                </a:lnTo>
                <a:lnTo>
                  <a:pt x="7855" y="49870"/>
                </a:lnTo>
                <a:lnTo>
                  <a:pt x="9841" y="59418"/>
                </a:lnTo>
                <a:lnTo>
                  <a:pt x="10723" y="67895"/>
                </a:lnTo>
                <a:lnTo>
                  <a:pt x="10959" y="71934"/>
                </a:lnTo>
                <a:lnTo>
                  <a:pt x="12386" y="77166"/>
                </a:lnTo>
                <a:lnTo>
                  <a:pt x="14607" y="83194"/>
                </a:lnTo>
                <a:lnTo>
                  <a:pt x="17358" y="89753"/>
                </a:lnTo>
                <a:lnTo>
                  <a:pt x="19192" y="95395"/>
                </a:lnTo>
                <a:lnTo>
                  <a:pt x="20414" y="100427"/>
                </a:lnTo>
                <a:lnTo>
                  <a:pt x="21230" y="105051"/>
                </a:lnTo>
                <a:lnTo>
                  <a:pt x="23043" y="110674"/>
                </a:lnTo>
                <a:lnTo>
                  <a:pt x="25522" y="116963"/>
                </a:lnTo>
                <a:lnTo>
                  <a:pt x="28444" y="123696"/>
                </a:lnTo>
                <a:lnTo>
                  <a:pt x="32933" y="137074"/>
                </a:lnTo>
                <a:lnTo>
                  <a:pt x="44693" y="175645"/>
                </a:lnTo>
                <a:lnTo>
                  <a:pt x="50115" y="192027"/>
                </a:lnTo>
                <a:lnTo>
                  <a:pt x="55000" y="205488"/>
                </a:lnTo>
                <a:lnTo>
                  <a:pt x="59527" y="217002"/>
                </a:lnTo>
                <a:lnTo>
                  <a:pt x="63814" y="231028"/>
                </a:lnTo>
                <a:lnTo>
                  <a:pt x="67943" y="246729"/>
                </a:lnTo>
                <a:lnTo>
                  <a:pt x="71965" y="263546"/>
                </a:lnTo>
                <a:lnTo>
                  <a:pt x="74647" y="276028"/>
                </a:lnTo>
                <a:lnTo>
                  <a:pt x="76434" y="285619"/>
                </a:lnTo>
                <a:lnTo>
                  <a:pt x="80010" y="30861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155"/>
          <p:cNvSpPr/>
          <p:nvPr/>
        </p:nvSpPr>
        <p:spPr bwMode="auto">
          <a:xfrm>
            <a:off x="2045970" y="2903219"/>
            <a:ext cx="102871" cy="491491"/>
          </a:xfrm>
          <a:custGeom>
            <a:avLst/>
            <a:gdLst/>
            <a:ahLst/>
            <a:cxnLst/>
            <a:rect l="0" t="0" r="0" b="0"/>
            <a:pathLst>
              <a:path w="102871" h="491491">
                <a:moveTo>
                  <a:pt x="0" y="0"/>
                </a:moveTo>
                <a:lnTo>
                  <a:pt x="6067" y="12136"/>
                </a:lnTo>
                <a:lnTo>
                  <a:pt x="9125" y="23331"/>
                </a:lnTo>
                <a:lnTo>
                  <a:pt x="12433" y="38414"/>
                </a:lnTo>
                <a:lnTo>
                  <a:pt x="15908" y="56089"/>
                </a:lnTo>
                <a:lnTo>
                  <a:pt x="18226" y="74223"/>
                </a:lnTo>
                <a:lnTo>
                  <a:pt x="19770" y="92662"/>
                </a:lnTo>
                <a:lnTo>
                  <a:pt x="20800" y="111305"/>
                </a:lnTo>
                <a:lnTo>
                  <a:pt x="22757" y="126273"/>
                </a:lnTo>
                <a:lnTo>
                  <a:pt x="25331" y="138792"/>
                </a:lnTo>
                <a:lnTo>
                  <a:pt x="28317" y="149678"/>
                </a:lnTo>
                <a:lnTo>
                  <a:pt x="31578" y="167096"/>
                </a:lnTo>
                <a:lnTo>
                  <a:pt x="38588" y="213542"/>
                </a:lnTo>
                <a:lnTo>
                  <a:pt x="42235" y="232531"/>
                </a:lnTo>
                <a:lnTo>
                  <a:pt x="45937" y="247731"/>
                </a:lnTo>
                <a:lnTo>
                  <a:pt x="49674" y="260404"/>
                </a:lnTo>
                <a:lnTo>
                  <a:pt x="52166" y="272663"/>
                </a:lnTo>
                <a:lnTo>
                  <a:pt x="53827" y="284645"/>
                </a:lnTo>
                <a:lnTo>
                  <a:pt x="54935" y="296444"/>
                </a:lnTo>
                <a:lnTo>
                  <a:pt x="56943" y="306849"/>
                </a:lnTo>
                <a:lnTo>
                  <a:pt x="59552" y="316326"/>
                </a:lnTo>
                <a:lnTo>
                  <a:pt x="62561" y="325184"/>
                </a:lnTo>
                <a:lnTo>
                  <a:pt x="64567" y="334900"/>
                </a:lnTo>
                <a:lnTo>
                  <a:pt x="65905" y="345186"/>
                </a:lnTo>
                <a:lnTo>
                  <a:pt x="66796" y="355854"/>
                </a:lnTo>
                <a:lnTo>
                  <a:pt x="68661" y="365507"/>
                </a:lnTo>
                <a:lnTo>
                  <a:pt x="71174" y="374481"/>
                </a:lnTo>
                <a:lnTo>
                  <a:pt x="74119" y="383004"/>
                </a:lnTo>
                <a:lnTo>
                  <a:pt x="76083" y="391226"/>
                </a:lnTo>
                <a:lnTo>
                  <a:pt x="77392" y="399248"/>
                </a:lnTo>
                <a:lnTo>
                  <a:pt x="78264" y="407135"/>
                </a:lnTo>
                <a:lnTo>
                  <a:pt x="78846" y="414934"/>
                </a:lnTo>
                <a:lnTo>
                  <a:pt x="79234" y="422672"/>
                </a:lnTo>
                <a:lnTo>
                  <a:pt x="79492" y="430372"/>
                </a:lnTo>
                <a:lnTo>
                  <a:pt x="80935" y="439315"/>
                </a:lnTo>
                <a:lnTo>
                  <a:pt x="83167" y="449087"/>
                </a:lnTo>
                <a:lnTo>
                  <a:pt x="85924" y="459411"/>
                </a:lnTo>
                <a:lnTo>
                  <a:pt x="88988" y="474270"/>
                </a:lnTo>
                <a:lnTo>
                  <a:pt x="90713" y="486388"/>
                </a:lnTo>
                <a:lnTo>
                  <a:pt x="102870" y="4914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156"/>
          <p:cNvSpPr/>
          <p:nvPr/>
        </p:nvSpPr>
        <p:spPr bwMode="auto">
          <a:xfrm>
            <a:off x="2160270" y="2800350"/>
            <a:ext cx="319354" cy="685801"/>
          </a:xfrm>
          <a:custGeom>
            <a:avLst/>
            <a:gdLst/>
            <a:ahLst/>
            <a:cxnLst/>
            <a:rect l="0" t="0" r="0" b="0"/>
            <a:pathLst>
              <a:path w="319354" h="685801">
                <a:moveTo>
                  <a:pt x="0" y="0"/>
                </a:moveTo>
                <a:lnTo>
                  <a:pt x="6067" y="0"/>
                </a:lnTo>
                <a:lnTo>
                  <a:pt x="15820" y="3386"/>
                </a:lnTo>
                <a:lnTo>
                  <a:pt x="21976" y="6067"/>
                </a:lnTo>
                <a:lnTo>
                  <a:pt x="35590" y="12433"/>
                </a:lnTo>
                <a:lnTo>
                  <a:pt x="101433" y="45071"/>
                </a:lnTo>
                <a:lnTo>
                  <a:pt x="119692" y="55447"/>
                </a:lnTo>
                <a:lnTo>
                  <a:pt x="134405" y="64905"/>
                </a:lnTo>
                <a:lnTo>
                  <a:pt x="146753" y="73750"/>
                </a:lnTo>
                <a:lnTo>
                  <a:pt x="161335" y="83456"/>
                </a:lnTo>
                <a:lnTo>
                  <a:pt x="194471" y="104401"/>
                </a:lnTo>
                <a:lnTo>
                  <a:pt x="207117" y="115321"/>
                </a:lnTo>
                <a:lnTo>
                  <a:pt x="216818" y="126410"/>
                </a:lnTo>
                <a:lnTo>
                  <a:pt x="224555" y="137613"/>
                </a:lnTo>
                <a:lnTo>
                  <a:pt x="232253" y="147622"/>
                </a:lnTo>
                <a:lnTo>
                  <a:pt x="239925" y="156834"/>
                </a:lnTo>
                <a:lnTo>
                  <a:pt x="247580" y="165516"/>
                </a:lnTo>
                <a:lnTo>
                  <a:pt x="262859" y="181936"/>
                </a:lnTo>
                <a:lnTo>
                  <a:pt x="270489" y="189870"/>
                </a:lnTo>
                <a:lnTo>
                  <a:pt x="276846" y="198970"/>
                </a:lnTo>
                <a:lnTo>
                  <a:pt x="282354" y="208847"/>
                </a:lnTo>
                <a:lnTo>
                  <a:pt x="291860" y="229980"/>
                </a:lnTo>
                <a:lnTo>
                  <a:pt x="296173" y="240950"/>
                </a:lnTo>
                <a:lnTo>
                  <a:pt x="300319" y="252073"/>
                </a:lnTo>
                <a:lnTo>
                  <a:pt x="304353" y="265839"/>
                </a:lnTo>
                <a:lnTo>
                  <a:pt x="308312" y="281365"/>
                </a:lnTo>
                <a:lnTo>
                  <a:pt x="312221" y="298067"/>
                </a:lnTo>
                <a:lnTo>
                  <a:pt x="314827" y="313011"/>
                </a:lnTo>
                <a:lnTo>
                  <a:pt x="316565" y="326784"/>
                </a:lnTo>
                <a:lnTo>
                  <a:pt x="317723" y="339776"/>
                </a:lnTo>
                <a:lnTo>
                  <a:pt x="318495" y="358597"/>
                </a:lnTo>
                <a:lnTo>
                  <a:pt x="319353" y="406603"/>
                </a:lnTo>
                <a:lnTo>
                  <a:pt x="318312" y="429818"/>
                </a:lnTo>
                <a:lnTo>
                  <a:pt x="316348" y="451646"/>
                </a:lnTo>
                <a:lnTo>
                  <a:pt x="313768" y="472547"/>
                </a:lnTo>
                <a:lnTo>
                  <a:pt x="312049" y="490291"/>
                </a:lnTo>
                <a:lnTo>
                  <a:pt x="310902" y="505930"/>
                </a:lnTo>
                <a:lnTo>
                  <a:pt x="310138" y="520167"/>
                </a:lnTo>
                <a:lnTo>
                  <a:pt x="307089" y="532198"/>
                </a:lnTo>
                <a:lnTo>
                  <a:pt x="302516" y="542758"/>
                </a:lnTo>
                <a:lnTo>
                  <a:pt x="296927" y="552339"/>
                </a:lnTo>
                <a:lnTo>
                  <a:pt x="287331" y="566370"/>
                </a:lnTo>
                <a:lnTo>
                  <a:pt x="278832" y="578110"/>
                </a:lnTo>
                <a:lnTo>
                  <a:pt x="270822" y="591794"/>
                </a:lnTo>
                <a:lnTo>
                  <a:pt x="263028" y="606343"/>
                </a:lnTo>
                <a:lnTo>
                  <a:pt x="255331" y="620005"/>
                </a:lnTo>
                <a:lnTo>
                  <a:pt x="247677" y="630311"/>
                </a:lnTo>
                <a:lnTo>
                  <a:pt x="240042" y="639125"/>
                </a:lnTo>
                <a:lnTo>
                  <a:pt x="232415" y="647275"/>
                </a:lnTo>
                <a:lnTo>
                  <a:pt x="219711" y="660274"/>
                </a:lnTo>
                <a:lnTo>
                  <a:pt x="207293" y="672762"/>
                </a:lnTo>
                <a:lnTo>
                  <a:pt x="201695" y="677107"/>
                </a:lnTo>
                <a:lnTo>
                  <a:pt x="192089" y="681936"/>
                </a:lnTo>
                <a:lnTo>
                  <a:pt x="183586" y="684083"/>
                </a:lnTo>
                <a:lnTo>
                  <a:pt x="171450" y="6858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157"/>
          <p:cNvSpPr/>
          <p:nvPr/>
        </p:nvSpPr>
        <p:spPr bwMode="auto">
          <a:xfrm>
            <a:off x="2606039" y="3086100"/>
            <a:ext cx="171451" cy="6586"/>
          </a:xfrm>
          <a:custGeom>
            <a:avLst/>
            <a:gdLst/>
            <a:ahLst/>
            <a:cxnLst/>
            <a:rect l="0" t="0" r="0" b="0"/>
            <a:pathLst>
              <a:path w="171451" h="6586">
                <a:moveTo>
                  <a:pt x="0" y="0"/>
                </a:moveTo>
                <a:lnTo>
                  <a:pt x="15910" y="0"/>
                </a:lnTo>
                <a:lnTo>
                  <a:pt x="20767" y="1269"/>
                </a:lnTo>
                <a:lnTo>
                  <a:pt x="26545" y="3386"/>
                </a:lnTo>
                <a:lnTo>
                  <a:pt x="32937" y="6067"/>
                </a:lnTo>
                <a:lnTo>
                  <a:pt x="38468" y="6585"/>
                </a:lnTo>
                <a:lnTo>
                  <a:pt x="43426" y="5660"/>
                </a:lnTo>
                <a:lnTo>
                  <a:pt x="48001" y="3773"/>
                </a:lnTo>
                <a:lnTo>
                  <a:pt x="59941" y="2515"/>
                </a:lnTo>
                <a:lnTo>
                  <a:pt x="76791" y="1677"/>
                </a:ln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158"/>
          <p:cNvSpPr/>
          <p:nvPr/>
        </p:nvSpPr>
        <p:spPr bwMode="auto">
          <a:xfrm>
            <a:off x="2634262" y="3154679"/>
            <a:ext cx="143228" cy="1"/>
          </a:xfrm>
          <a:custGeom>
            <a:avLst/>
            <a:gdLst/>
            <a:ahLst/>
            <a:cxnLst/>
            <a:rect l="0" t="0" r="0" b="0"/>
            <a:pathLst>
              <a:path w="143228" h="1">
                <a:moveTo>
                  <a:pt x="6068" y="0"/>
                </a:moveTo>
                <a:lnTo>
                  <a:pt x="0" y="0"/>
                </a:lnTo>
                <a:lnTo>
                  <a:pt x="143227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159"/>
          <p:cNvSpPr/>
          <p:nvPr/>
        </p:nvSpPr>
        <p:spPr bwMode="auto">
          <a:xfrm>
            <a:off x="1794510" y="4322129"/>
            <a:ext cx="2263141" cy="112711"/>
          </a:xfrm>
          <a:custGeom>
            <a:avLst/>
            <a:gdLst/>
            <a:ahLst/>
            <a:cxnLst/>
            <a:rect l="0" t="0" r="0" b="0"/>
            <a:pathLst>
              <a:path w="2263141" h="112711">
                <a:moveTo>
                  <a:pt x="0" y="78421"/>
                </a:moveTo>
                <a:lnTo>
                  <a:pt x="6067" y="66285"/>
                </a:lnTo>
                <a:lnTo>
                  <a:pt x="9125" y="62710"/>
                </a:lnTo>
                <a:lnTo>
                  <a:pt x="12433" y="60327"/>
                </a:lnTo>
                <a:lnTo>
                  <a:pt x="15908" y="58738"/>
                </a:lnTo>
                <a:lnTo>
                  <a:pt x="19496" y="56409"/>
                </a:lnTo>
                <a:lnTo>
                  <a:pt x="23157" y="53586"/>
                </a:lnTo>
                <a:lnTo>
                  <a:pt x="26868" y="50434"/>
                </a:lnTo>
                <a:lnTo>
                  <a:pt x="33152" y="48333"/>
                </a:lnTo>
                <a:lnTo>
                  <a:pt x="67226" y="44961"/>
                </a:lnTo>
                <a:lnTo>
                  <a:pt x="87028" y="43229"/>
                </a:lnTo>
                <a:lnTo>
                  <a:pt x="101199" y="40990"/>
                </a:lnTo>
                <a:lnTo>
                  <a:pt x="116995" y="38227"/>
                </a:lnTo>
                <a:lnTo>
                  <a:pt x="141321" y="35157"/>
                </a:lnTo>
                <a:lnTo>
                  <a:pt x="160599" y="32522"/>
                </a:lnTo>
                <a:lnTo>
                  <a:pt x="169296" y="30042"/>
                </a:lnTo>
                <a:lnTo>
                  <a:pt x="177634" y="27118"/>
                </a:lnTo>
                <a:lnTo>
                  <a:pt x="203831" y="23870"/>
                </a:lnTo>
                <a:lnTo>
                  <a:pt x="237912" y="21156"/>
                </a:lnTo>
                <a:lnTo>
                  <a:pt x="257668" y="18654"/>
                </a:lnTo>
                <a:lnTo>
                  <a:pt x="278458" y="15716"/>
                </a:lnTo>
                <a:lnTo>
                  <a:pt x="311719" y="12452"/>
                </a:lnTo>
                <a:lnTo>
                  <a:pt x="378842" y="10070"/>
                </a:lnTo>
                <a:lnTo>
                  <a:pt x="656315" y="9844"/>
                </a:lnTo>
                <a:lnTo>
                  <a:pt x="706783" y="8573"/>
                </a:lnTo>
                <a:lnTo>
                  <a:pt x="754399" y="6456"/>
                </a:lnTo>
                <a:lnTo>
                  <a:pt x="835668" y="1986"/>
                </a:lnTo>
                <a:lnTo>
                  <a:pt x="888721" y="0"/>
                </a:lnTo>
                <a:lnTo>
                  <a:pt x="929234" y="2503"/>
                </a:lnTo>
                <a:lnTo>
                  <a:pt x="947149" y="4949"/>
                </a:lnTo>
                <a:lnTo>
                  <a:pt x="996634" y="8391"/>
                </a:lnTo>
                <a:lnTo>
                  <a:pt x="1016213" y="11414"/>
                </a:lnTo>
                <a:lnTo>
                  <a:pt x="1038155" y="15970"/>
                </a:lnTo>
                <a:lnTo>
                  <a:pt x="1061673" y="21547"/>
                </a:lnTo>
                <a:lnTo>
                  <a:pt x="1092592" y="27805"/>
                </a:lnTo>
                <a:lnTo>
                  <a:pt x="1167586" y="41531"/>
                </a:lnTo>
                <a:lnTo>
                  <a:pt x="1206381" y="47478"/>
                </a:lnTo>
                <a:lnTo>
                  <a:pt x="1283352" y="57471"/>
                </a:lnTo>
                <a:lnTo>
                  <a:pt x="1312768" y="61915"/>
                </a:lnTo>
                <a:lnTo>
                  <a:pt x="1336189" y="66146"/>
                </a:lnTo>
                <a:lnTo>
                  <a:pt x="1355612" y="70238"/>
                </a:lnTo>
                <a:lnTo>
                  <a:pt x="1373641" y="72965"/>
                </a:lnTo>
                <a:lnTo>
                  <a:pt x="1407220" y="75996"/>
                </a:lnTo>
                <a:lnTo>
                  <a:pt x="1497159" y="83770"/>
                </a:lnTo>
                <a:lnTo>
                  <a:pt x="1685098" y="94117"/>
                </a:lnTo>
                <a:lnTo>
                  <a:pt x="1802185" y="98096"/>
                </a:lnTo>
                <a:lnTo>
                  <a:pt x="1987502" y="101001"/>
                </a:lnTo>
                <a:lnTo>
                  <a:pt x="2240392" y="101280"/>
                </a:lnTo>
                <a:lnTo>
                  <a:pt x="2244165" y="102550"/>
                </a:lnTo>
                <a:lnTo>
                  <a:pt x="2246680" y="104667"/>
                </a:lnTo>
                <a:lnTo>
                  <a:pt x="2248356" y="107348"/>
                </a:lnTo>
                <a:lnTo>
                  <a:pt x="2250744" y="109136"/>
                </a:lnTo>
                <a:lnTo>
                  <a:pt x="2253606" y="110327"/>
                </a:lnTo>
                <a:lnTo>
                  <a:pt x="2263140" y="11271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160"/>
          <p:cNvSpPr/>
          <p:nvPr/>
        </p:nvSpPr>
        <p:spPr bwMode="auto">
          <a:xfrm>
            <a:off x="1902224" y="3692096"/>
            <a:ext cx="372347" cy="479855"/>
          </a:xfrm>
          <a:custGeom>
            <a:avLst/>
            <a:gdLst/>
            <a:ahLst/>
            <a:cxnLst/>
            <a:rect l="0" t="0" r="0" b="0"/>
            <a:pathLst>
              <a:path w="372347" h="479855">
                <a:moveTo>
                  <a:pt x="6586" y="216963"/>
                </a:moveTo>
                <a:lnTo>
                  <a:pt x="518" y="198760"/>
                </a:lnTo>
                <a:lnTo>
                  <a:pt x="0" y="192128"/>
                </a:lnTo>
                <a:lnTo>
                  <a:pt x="925" y="186437"/>
                </a:lnTo>
                <a:lnTo>
                  <a:pt x="5467" y="174245"/>
                </a:lnTo>
                <a:lnTo>
                  <a:pt x="12322" y="159997"/>
                </a:lnTo>
                <a:lnTo>
                  <a:pt x="16760" y="152316"/>
                </a:lnTo>
                <a:lnTo>
                  <a:pt x="22259" y="143385"/>
                </a:lnTo>
                <a:lnTo>
                  <a:pt x="28464" y="133621"/>
                </a:lnTo>
                <a:lnTo>
                  <a:pt x="38951" y="120762"/>
                </a:lnTo>
                <a:lnTo>
                  <a:pt x="52293" y="105839"/>
                </a:lnTo>
                <a:lnTo>
                  <a:pt x="91248" y="64658"/>
                </a:lnTo>
                <a:lnTo>
                  <a:pt x="101128" y="54466"/>
                </a:lnTo>
                <a:lnTo>
                  <a:pt x="111524" y="46402"/>
                </a:lnTo>
                <a:lnTo>
                  <a:pt x="122264" y="39756"/>
                </a:lnTo>
                <a:lnTo>
                  <a:pt x="185067" y="7745"/>
                </a:lnTo>
                <a:lnTo>
                  <a:pt x="191613" y="5095"/>
                </a:lnTo>
                <a:lnTo>
                  <a:pt x="202274" y="2150"/>
                </a:lnTo>
                <a:lnTo>
                  <a:pt x="208164" y="1364"/>
                </a:lnTo>
                <a:lnTo>
                  <a:pt x="214631" y="840"/>
                </a:lnTo>
                <a:lnTo>
                  <a:pt x="221483" y="492"/>
                </a:lnTo>
                <a:lnTo>
                  <a:pt x="235869" y="104"/>
                </a:lnTo>
                <a:lnTo>
                  <a:pt x="243261" y="0"/>
                </a:lnTo>
                <a:lnTo>
                  <a:pt x="249459" y="1201"/>
                </a:lnTo>
                <a:lnTo>
                  <a:pt x="259733" y="5922"/>
                </a:lnTo>
                <a:lnTo>
                  <a:pt x="268532" y="12254"/>
                </a:lnTo>
                <a:lnTo>
                  <a:pt x="277946" y="19302"/>
                </a:lnTo>
                <a:lnTo>
                  <a:pt x="284013" y="22959"/>
                </a:lnTo>
                <a:lnTo>
                  <a:pt x="290597" y="26667"/>
                </a:lnTo>
                <a:lnTo>
                  <a:pt x="301300" y="34174"/>
                </a:lnTo>
                <a:lnTo>
                  <a:pt x="305932" y="37954"/>
                </a:lnTo>
                <a:lnTo>
                  <a:pt x="314465" y="48927"/>
                </a:lnTo>
                <a:lnTo>
                  <a:pt x="322491" y="62270"/>
                </a:lnTo>
                <a:lnTo>
                  <a:pt x="330291" y="76668"/>
                </a:lnTo>
                <a:lnTo>
                  <a:pt x="334605" y="91533"/>
                </a:lnTo>
                <a:lnTo>
                  <a:pt x="335755" y="99053"/>
                </a:lnTo>
                <a:lnTo>
                  <a:pt x="336522" y="106607"/>
                </a:lnTo>
                <a:lnTo>
                  <a:pt x="337033" y="114182"/>
                </a:lnTo>
                <a:lnTo>
                  <a:pt x="337374" y="121773"/>
                </a:lnTo>
                <a:lnTo>
                  <a:pt x="337753" y="143753"/>
                </a:lnTo>
                <a:lnTo>
                  <a:pt x="337854" y="156726"/>
                </a:lnTo>
                <a:lnTo>
                  <a:pt x="336651" y="175536"/>
                </a:lnTo>
                <a:lnTo>
                  <a:pt x="331928" y="223528"/>
                </a:lnTo>
                <a:lnTo>
                  <a:pt x="328891" y="242930"/>
                </a:lnTo>
                <a:lnTo>
                  <a:pt x="325596" y="258404"/>
                </a:lnTo>
                <a:lnTo>
                  <a:pt x="322129" y="271261"/>
                </a:lnTo>
                <a:lnTo>
                  <a:pt x="318548" y="282372"/>
                </a:lnTo>
                <a:lnTo>
                  <a:pt x="314890" y="292319"/>
                </a:lnTo>
                <a:lnTo>
                  <a:pt x="311182" y="301490"/>
                </a:lnTo>
                <a:lnTo>
                  <a:pt x="306170" y="311415"/>
                </a:lnTo>
                <a:lnTo>
                  <a:pt x="300289" y="321841"/>
                </a:lnTo>
                <a:lnTo>
                  <a:pt x="293828" y="332602"/>
                </a:lnTo>
                <a:lnTo>
                  <a:pt x="285710" y="344856"/>
                </a:lnTo>
                <a:lnTo>
                  <a:pt x="266531" y="372018"/>
                </a:lnTo>
                <a:lnTo>
                  <a:pt x="258622" y="382563"/>
                </a:lnTo>
                <a:lnTo>
                  <a:pt x="252080" y="390863"/>
                </a:lnTo>
                <a:lnTo>
                  <a:pt x="241424" y="403472"/>
                </a:lnTo>
                <a:lnTo>
                  <a:pt x="232455" y="413309"/>
                </a:lnTo>
                <a:lnTo>
                  <a:pt x="220849" y="421915"/>
                </a:lnTo>
                <a:lnTo>
                  <a:pt x="214198" y="425988"/>
                </a:lnTo>
                <a:lnTo>
                  <a:pt x="186633" y="443855"/>
                </a:lnTo>
                <a:lnTo>
                  <a:pt x="178688" y="449505"/>
                </a:lnTo>
                <a:lnTo>
                  <a:pt x="172120" y="454541"/>
                </a:lnTo>
                <a:lnTo>
                  <a:pt x="166472" y="459168"/>
                </a:lnTo>
                <a:lnTo>
                  <a:pt x="160167" y="462253"/>
                </a:lnTo>
                <a:lnTo>
                  <a:pt x="153423" y="464310"/>
                </a:lnTo>
                <a:lnTo>
                  <a:pt x="146387" y="465681"/>
                </a:lnTo>
                <a:lnTo>
                  <a:pt x="139157" y="467865"/>
                </a:lnTo>
                <a:lnTo>
                  <a:pt x="131796" y="470591"/>
                </a:lnTo>
                <a:lnTo>
                  <a:pt x="124349" y="473679"/>
                </a:lnTo>
                <a:lnTo>
                  <a:pt x="116845" y="475737"/>
                </a:lnTo>
                <a:lnTo>
                  <a:pt x="109302" y="477109"/>
                </a:lnTo>
                <a:lnTo>
                  <a:pt x="101733" y="478024"/>
                </a:lnTo>
                <a:lnTo>
                  <a:pt x="94147" y="478633"/>
                </a:lnTo>
                <a:lnTo>
                  <a:pt x="86550" y="479040"/>
                </a:lnTo>
                <a:lnTo>
                  <a:pt x="78945" y="479311"/>
                </a:lnTo>
                <a:lnTo>
                  <a:pt x="72605" y="478222"/>
                </a:lnTo>
                <a:lnTo>
                  <a:pt x="62174" y="473625"/>
                </a:lnTo>
                <a:lnTo>
                  <a:pt x="53305" y="470735"/>
                </a:lnTo>
                <a:lnTo>
                  <a:pt x="49162" y="469965"/>
                </a:lnTo>
                <a:lnTo>
                  <a:pt x="46400" y="468181"/>
                </a:lnTo>
                <a:lnTo>
                  <a:pt x="44558" y="465722"/>
                </a:lnTo>
                <a:lnTo>
                  <a:pt x="43331" y="462812"/>
                </a:lnTo>
                <a:lnTo>
                  <a:pt x="41242" y="460872"/>
                </a:lnTo>
                <a:lnTo>
                  <a:pt x="38580" y="459580"/>
                </a:lnTo>
                <a:lnTo>
                  <a:pt x="35535" y="458718"/>
                </a:lnTo>
                <a:lnTo>
                  <a:pt x="33505" y="456873"/>
                </a:lnTo>
                <a:lnTo>
                  <a:pt x="32152" y="454373"/>
                </a:lnTo>
                <a:lnTo>
                  <a:pt x="30648" y="448209"/>
                </a:lnTo>
                <a:lnTo>
                  <a:pt x="29802" y="436329"/>
                </a:lnTo>
                <a:lnTo>
                  <a:pt x="29604" y="424103"/>
                </a:lnTo>
                <a:lnTo>
                  <a:pt x="30821" y="418556"/>
                </a:lnTo>
                <a:lnTo>
                  <a:pt x="35560" y="409007"/>
                </a:lnTo>
                <a:lnTo>
                  <a:pt x="38513" y="397143"/>
                </a:lnTo>
                <a:lnTo>
                  <a:pt x="39301" y="390423"/>
                </a:lnTo>
                <a:lnTo>
                  <a:pt x="41096" y="384673"/>
                </a:lnTo>
                <a:lnTo>
                  <a:pt x="46477" y="374898"/>
                </a:lnTo>
                <a:lnTo>
                  <a:pt x="56488" y="366320"/>
                </a:lnTo>
                <a:lnTo>
                  <a:pt x="62714" y="362254"/>
                </a:lnTo>
                <a:lnTo>
                  <a:pt x="73018" y="354350"/>
                </a:lnTo>
                <a:lnTo>
                  <a:pt x="81831" y="346604"/>
                </a:lnTo>
                <a:lnTo>
                  <a:pt x="89981" y="338928"/>
                </a:lnTo>
                <a:lnTo>
                  <a:pt x="101224" y="331283"/>
                </a:lnTo>
                <a:lnTo>
                  <a:pt x="107778" y="327467"/>
                </a:lnTo>
                <a:lnTo>
                  <a:pt x="118447" y="319839"/>
                </a:lnTo>
                <a:lnTo>
                  <a:pt x="123070" y="316027"/>
                </a:lnTo>
                <a:lnTo>
                  <a:pt x="128691" y="313486"/>
                </a:lnTo>
                <a:lnTo>
                  <a:pt x="134980" y="311792"/>
                </a:lnTo>
                <a:lnTo>
                  <a:pt x="141712" y="310662"/>
                </a:lnTo>
                <a:lnTo>
                  <a:pt x="148740" y="309909"/>
                </a:lnTo>
                <a:lnTo>
                  <a:pt x="155965" y="309407"/>
                </a:lnTo>
                <a:lnTo>
                  <a:pt x="163322" y="309073"/>
                </a:lnTo>
                <a:lnTo>
                  <a:pt x="178269" y="308701"/>
                </a:lnTo>
                <a:lnTo>
                  <a:pt x="208562" y="308462"/>
                </a:lnTo>
                <a:lnTo>
                  <a:pt x="214896" y="309713"/>
                </a:lnTo>
                <a:lnTo>
                  <a:pt x="225321" y="314488"/>
                </a:lnTo>
                <a:lnTo>
                  <a:pt x="232419" y="318810"/>
                </a:lnTo>
                <a:lnTo>
                  <a:pt x="250466" y="330385"/>
                </a:lnTo>
                <a:lnTo>
                  <a:pt x="258073" y="335758"/>
                </a:lnTo>
                <a:lnTo>
                  <a:pt x="264414" y="340610"/>
                </a:lnTo>
                <a:lnTo>
                  <a:pt x="269911" y="345114"/>
                </a:lnTo>
                <a:lnTo>
                  <a:pt x="276116" y="350657"/>
                </a:lnTo>
                <a:lnTo>
                  <a:pt x="289783" y="363590"/>
                </a:lnTo>
                <a:lnTo>
                  <a:pt x="297551" y="374418"/>
                </a:lnTo>
                <a:lnTo>
                  <a:pt x="302274" y="383463"/>
                </a:lnTo>
                <a:lnTo>
                  <a:pt x="308606" y="391717"/>
                </a:lnTo>
                <a:lnTo>
                  <a:pt x="344141" y="438495"/>
                </a:lnTo>
                <a:lnTo>
                  <a:pt x="350497" y="449195"/>
                </a:lnTo>
                <a:lnTo>
                  <a:pt x="353970" y="455605"/>
                </a:lnTo>
                <a:lnTo>
                  <a:pt x="357555" y="459878"/>
                </a:lnTo>
                <a:lnTo>
                  <a:pt x="361215" y="462726"/>
                </a:lnTo>
                <a:lnTo>
                  <a:pt x="364925" y="464625"/>
                </a:lnTo>
                <a:lnTo>
                  <a:pt x="367399" y="467161"/>
                </a:lnTo>
                <a:lnTo>
                  <a:pt x="369048" y="470122"/>
                </a:lnTo>
                <a:lnTo>
                  <a:pt x="372346" y="47985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161"/>
          <p:cNvSpPr/>
          <p:nvPr/>
        </p:nvSpPr>
        <p:spPr bwMode="auto">
          <a:xfrm>
            <a:off x="2388870" y="3794759"/>
            <a:ext cx="251461" cy="320042"/>
          </a:xfrm>
          <a:custGeom>
            <a:avLst/>
            <a:gdLst/>
            <a:ahLst/>
            <a:cxnLst/>
            <a:rect l="0" t="0" r="0" b="0"/>
            <a:pathLst>
              <a:path w="251461" h="320042">
                <a:moveTo>
                  <a:pt x="0" y="0"/>
                </a:moveTo>
                <a:lnTo>
                  <a:pt x="15908" y="15909"/>
                </a:lnTo>
                <a:lnTo>
                  <a:pt x="19495" y="20767"/>
                </a:lnTo>
                <a:lnTo>
                  <a:pt x="23157" y="26544"/>
                </a:lnTo>
                <a:lnTo>
                  <a:pt x="26868" y="32937"/>
                </a:lnTo>
                <a:lnTo>
                  <a:pt x="30612" y="38468"/>
                </a:lnTo>
                <a:lnTo>
                  <a:pt x="38158" y="48000"/>
                </a:lnTo>
                <a:lnTo>
                  <a:pt x="41949" y="53590"/>
                </a:lnTo>
                <a:lnTo>
                  <a:pt x="45746" y="59857"/>
                </a:lnTo>
                <a:lnTo>
                  <a:pt x="49547" y="66575"/>
                </a:lnTo>
                <a:lnTo>
                  <a:pt x="57157" y="80812"/>
                </a:lnTo>
                <a:lnTo>
                  <a:pt x="60965" y="88165"/>
                </a:lnTo>
                <a:lnTo>
                  <a:pt x="64773" y="94337"/>
                </a:lnTo>
                <a:lnTo>
                  <a:pt x="68582" y="99721"/>
                </a:lnTo>
                <a:lnTo>
                  <a:pt x="72391" y="104581"/>
                </a:lnTo>
                <a:lnTo>
                  <a:pt x="77470" y="110361"/>
                </a:lnTo>
                <a:lnTo>
                  <a:pt x="83397" y="116754"/>
                </a:lnTo>
                <a:lnTo>
                  <a:pt x="89888" y="123556"/>
                </a:lnTo>
                <a:lnTo>
                  <a:pt x="95485" y="130631"/>
                </a:lnTo>
                <a:lnTo>
                  <a:pt x="100487" y="137888"/>
                </a:lnTo>
                <a:lnTo>
                  <a:pt x="105091" y="145265"/>
                </a:lnTo>
                <a:lnTo>
                  <a:pt x="109430" y="151454"/>
                </a:lnTo>
                <a:lnTo>
                  <a:pt x="113594" y="156849"/>
                </a:lnTo>
                <a:lnTo>
                  <a:pt x="125416" y="171311"/>
                </a:lnTo>
                <a:lnTo>
                  <a:pt x="156822" y="210074"/>
                </a:lnTo>
                <a:lnTo>
                  <a:pt x="164238" y="218789"/>
                </a:lnTo>
                <a:lnTo>
                  <a:pt x="170452" y="225870"/>
                </a:lnTo>
                <a:lnTo>
                  <a:pt x="175864" y="233130"/>
                </a:lnTo>
                <a:lnTo>
                  <a:pt x="180743" y="240510"/>
                </a:lnTo>
                <a:lnTo>
                  <a:pt x="185265" y="247970"/>
                </a:lnTo>
                <a:lnTo>
                  <a:pt x="189550" y="254214"/>
                </a:lnTo>
                <a:lnTo>
                  <a:pt x="193677" y="259646"/>
                </a:lnTo>
                <a:lnTo>
                  <a:pt x="197697" y="264538"/>
                </a:lnTo>
                <a:lnTo>
                  <a:pt x="205552" y="273359"/>
                </a:lnTo>
                <a:lnTo>
                  <a:pt x="213276" y="281513"/>
                </a:lnTo>
                <a:lnTo>
                  <a:pt x="232399" y="300934"/>
                </a:lnTo>
                <a:lnTo>
                  <a:pt x="234942" y="304763"/>
                </a:lnTo>
                <a:lnTo>
                  <a:pt x="236638" y="308586"/>
                </a:lnTo>
                <a:lnTo>
                  <a:pt x="251460" y="32004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162"/>
          <p:cNvSpPr/>
          <p:nvPr/>
        </p:nvSpPr>
        <p:spPr bwMode="auto">
          <a:xfrm>
            <a:off x="2388870" y="3749039"/>
            <a:ext cx="274320" cy="411482"/>
          </a:xfrm>
          <a:custGeom>
            <a:avLst/>
            <a:gdLst/>
            <a:ahLst/>
            <a:cxnLst/>
            <a:rect l="0" t="0" r="0" b="0"/>
            <a:pathLst>
              <a:path w="274320" h="411482">
                <a:moveTo>
                  <a:pt x="274319" y="0"/>
                </a:moveTo>
                <a:lnTo>
                  <a:pt x="274319" y="15909"/>
                </a:lnTo>
                <a:lnTo>
                  <a:pt x="271780" y="22037"/>
                </a:lnTo>
                <a:lnTo>
                  <a:pt x="267546" y="29931"/>
                </a:lnTo>
                <a:lnTo>
                  <a:pt x="262184" y="39004"/>
                </a:lnTo>
                <a:lnTo>
                  <a:pt x="258609" y="46323"/>
                </a:lnTo>
                <a:lnTo>
                  <a:pt x="254637" y="57842"/>
                </a:lnTo>
                <a:lnTo>
                  <a:pt x="246099" y="70581"/>
                </a:lnTo>
                <a:lnTo>
                  <a:pt x="240266" y="77534"/>
                </a:lnTo>
                <a:lnTo>
                  <a:pt x="235107" y="84710"/>
                </a:lnTo>
                <a:lnTo>
                  <a:pt x="230398" y="92033"/>
                </a:lnTo>
                <a:lnTo>
                  <a:pt x="225988" y="99455"/>
                </a:lnTo>
                <a:lnTo>
                  <a:pt x="221779" y="106944"/>
                </a:lnTo>
                <a:lnTo>
                  <a:pt x="213715" y="122037"/>
                </a:lnTo>
                <a:lnTo>
                  <a:pt x="208517" y="129619"/>
                </a:lnTo>
                <a:lnTo>
                  <a:pt x="202511" y="137212"/>
                </a:lnTo>
                <a:lnTo>
                  <a:pt x="195967" y="144815"/>
                </a:lnTo>
                <a:lnTo>
                  <a:pt x="181445" y="165124"/>
                </a:lnTo>
                <a:lnTo>
                  <a:pt x="121353" y="252549"/>
                </a:lnTo>
                <a:lnTo>
                  <a:pt x="108842" y="269966"/>
                </a:lnTo>
                <a:lnTo>
                  <a:pt x="99231" y="282848"/>
                </a:lnTo>
                <a:lnTo>
                  <a:pt x="91554" y="293975"/>
                </a:lnTo>
                <a:lnTo>
                  <a:pt x="85166" y="303934"/>
                </a:lnTo>
                <a:lnTo>
                  <a:pt x="79637" y="313113"/>
                </a:lnTo>
                <a:lnTo>
                  <a:pt x="74681" y="320502"/>
                </a:lnTo>
                <a:lnTo>
                  <a:pt x="70107" y="326698"/>
                </a:lnTo>
                <a:lnTo>
                  <a:pt x="61639" y="338240"/>
                </a:lnTo>
                <a:lnTo>
                  <a:pt x="57602" y="344873"/>
                </a:lnTo>
                <a:lnTo>
                  <a:pt x="53641" y="351835"/>
                </a:lnTo>
                <a:lnTo>
                  <a:pt x="45854" y="362958"/>
                </a:lnTo>
                <a:lnTo>
                  <a:pt x="38159" y="372135"/>
                </a:lnTo>
                <a:lnTo>
                  <a:pt x="30506" y="380447"/>
                </a:lnTo>
                <a:lnTo>
                  <a:pt x="13690" y="397744"/>
                </a:lnTo>
                <a:lnTo>
                  <a:pt x="0" y="41148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163"/>
          <p:cNvSpPr/>
          <p:nvPr/>
        </p:nvSpPr>
        <p:spPr bwMode="auto">
          <a:xfrm>
            <a:off x="2926080" y="3829050"/>
            <a:ext cx="365761" cy="34290"/>
          </a:xfrm>
          <a:custGeom>
            <a:avLst/>
            <a:gdLst/>
            <a:ahLst/>
            <a:cxnLst/>
            <a:rect l="0" t="0" r="0" b="0"/>
            <a:pathLst>
              <a:path w="365761" h="34290">
                <a:moveTo>
                  <a:pt x="0" y="34289"/>
                </a:moveTo>
                <a:lnTo>
                  <a:pt x="12135" y="34289"/>
                </a:lnTo>
                <a:lnTo>
                  <a:pt x="18250" y="33019"/>
                </a:lnTo>
                <a:lnTo>
                  <a:pt x="24867" y="30903"/>
                </a:lnTo>
                <a:lnTo>
                  <a:pt x="31817" y="28222"/>
                </a:lnTo>
                <a:lnTo>
                  <a:pt x="41532" y="26434"/>
                </a:lnTo>
                <a:lnTo>
                  <a:pt x="53088" y="25243"/>
                </a:lnTo>
                <a:lnTo>
                  <a:pt x="65872" y="24448"/>
                </a:lnTo>
                <a:lnTo>
                  <a:pt x="76934" y="22649"/>
                </a:lnTo>
                <a:lnTo>
                  <a:pt x="86850" y="20179"/>
                </a:lnTo>
                <a:lnTo>
                  <a:pt x="96000" y="17262"/>
                </a:lnTo>
                <a:lnTo>
                  <a:pt x="105909" y="15318"/>
                </a:lnTo>
                <a:lnTo>
                  <a:pt x="116326" y="14022"/>
                </a:lnTo>
                <a:lnTo>
                  <a:pt x="127080" y="13158"/>
                </a:lnTo>
                <a:lnTo>
                  <a:pt x="136790" y="12582"/>
                </a:lnTo>
                <a:lnTo>
                  <a:pt x="154352" y="11941"/>
                </a:lnTo>
                <a:lnTo>
                  <a:pt x="197717" y="8271"/>
                </a:lnTo>
                <a:lnTo>
                  <a:pt x="249164" y="3675"/>
                </a:lnTo>
                <a:lnTo>
                  <a:pt x="280496" y="1633"/>
                </a:lnTo>
                <a:lnTo>
                  <a:pt x="299501" y="726"/>
                </a:lnTo>
                <a:lnTo>
                  <a:pt x="312181" y="322"/>
                </a:lnTo>
                <a:lnTo>
                  <a:pt x="327730" y="95"/>
                </a:lnTo>
                <a:lnTo>
                  <a:pt x="36576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164"/>
          <p:cNvSpPr/>
          <p:nvPr/>
        </p:nvSpPr>
        <p:spPr bwMode="auto">
          <a:xfrm>
            <a:off x="3040380" y="3703320"/>
            <a:ext cx="114301" cy="411481"/>
          </a:xfrm>
          <a:custGeom>
            <a:avLst/>
            <a:gdLst/>
            <a:ahLst/>
            <a:cxnLst/>
            <a:rect l="0" t="0" r="0" b="0"/>
            <a:pathLst>
              <a:path w="114301" h="411481">
                <a:moveTo>
                  <a:pt x="0" y="0"/>
                </a:moveTo>
                <a:lnTo>
                  <a:pt x="0" y="35591"/>
                </a:lnTo>
                <a:lnTo>
                  <a:pt x="2540" y="42777"/>
                </a:lnTo>
                <a:lnTo>
                  <a:pt x="6773" y="51378"/>
                </a:lnTo>
                <a:lnTo>
                  <a:pt x="16980" y="69824"/>
                </a:lnTo>
                <a:lnTo>
                  <a:pt x="25750" y="86489"/>
                </a:lnTo>
                <a:lnTo>
                  <a:pt x="29866" y="95760"/>
                </a:lnTo>
                <a:lnTo>
                  <a:pt x="33881" y="105750"/>
                </a:lnTo>
                <a:lnTo>
                  <a:pt x="48985" y="144786"/>
                </a:lnTo>
                <a:lnTo>
                  <a:pt x="55517" y="161294"/>
                </a:lnTo>
                <a:lnTo>
                  <a:pt x="62411" y="181189"/>
                </a:lnTo>
                <a:lnTo>
                  <a:pt x="76845" y="227002"/>
                </a:lnTo>
                <a:lnTo>
                  <a:pt x="82980" y="249124"/>
                </a:lnTo>
                <a:lnTo>
                  <a:pt x="88340" y="270223"/>
                </a:lnTo>
                <a:lnTo>
                  <a:pt x="93183" y="290638"/>
                </a:lnTo>
                <a:lnTo>
                  <a:pt x="96412" y="308059"/>
                </a:lnTo>
                <a:lnTo>
                  <a:pt x="98565" y="323482"/>
                </a:lnTo>
                <a:lnTo>
                  <a:pt x="100956" y="348240"/>
                </a:lnTo>
                <a:lnTo>
                  <a:pt x="102618" y="373126"/>
                </a:lnTo>
                <a:lnTo>
                  <a:pt x="102795" y="382053"/>
                </a:lnTo>
                <a:lnTo>
                  <a:pt x="104090" y="385512"/>
                </a:lnTo>
                <a:lnTo>
                  <a:pt x="106223" y="389088"/>
                </a:lnTo>
                <a:lnTo>
                  <a:pt x="112704" y="397884"/>
                </a:lnTo>
                <a:lnTo>
                  <a:pt x="113590" y="402474"/>
                </a:lnTo>
                <a:lnTo>
                  <a:pt x="114300" y="4114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165"/>
          <p:cNvSpPr/>
          <p:nvPr/>
        </p:nvSpPr>
        <p:spPr bwMode="auto">
          <a:xfrm>
            <a:off x="3394908" y="3555255"/>
            <a:ext cx="363762" cy="513768"/>
          </a:xfrm>
          <a:custGeom>
            <a:avLst/>
            <a:gdLst/>
            <a:ahLst/>
            <a:cxnLst/>
            <a:rect l="0" t="0" r="0" b="0"/>
            <a:pathLst>
              <a:path w="363762" h="513768">
                <a:moveTo>
                  <a:pt x="22662" y="113774"/>
                </a:moveTo>
                <a:lnTo>
                  <a:pt x="28729" y="101639"/>
                </a:lnTo>
                <a:lnTo>
                  <a:pt x="38482" y="88908"/>
                </a:lnTo>
                <a:lnTo>
                  <a:pt x="50013" y="76052"/>
                </a:lnTo>
                <a:lnTo>
                  <a:pt x="59371" y="66106"/>
                </a:lnTo>
                <a:lnTo>
                  <a:pt x="64915" y="61675"/>
                </a:lnTo>
                <a:lnTo>
                  <a:pt x="71150" y="57452"/>
                </a:lnTo>
                <a:lnTo>
                  <a:pt x="77847" y="53366"/>
                </a:lnTo>
                <a:lnTo>
                  <a:pt x="84852" y="49372"/>
                </a:lnTo>
                <a:lnTo>
                  <a:pt x="99408" y="41548"/>
                </a:lnTo>
                <a:lnTo>
                  <a:pt x="105576" y="38953"/>
                </a:lnTo>
                <a:lnTo>
                  <a:pt x="115816" y="36071"/>
                </a:lnTo>
                <a:lnTo>
                  <a:pt x="121594" y="34032"/>
                </a:lnTo>
                <a:lnTo>
                  <a:pt x="127987" y="31403"/>
                </a:lnTo>
                <a:lnTo>
                  <a:pt x="134788" y="28380"/>
                </a:lnTo>
                <a:lnTo>
                  <a:pt x="143133" y="25095"/>
                </a:lnTo>
                <a:lnTo>
                  <a:pt x="162564" y="18058"/>
                </a:lnTo>
                <a:lnTo>
                  <a:pt x="171810" y="15673"/>
                </a:lnTo>
                <a:lnTo>
                  <a:pt x="180514" y="14084"/>
                </a:lnTo>
                <a:lnTo>
                  <a:pt x="188856" y="13024"/>
                </a:lnTo>
                <a:lnTo>
                  <a:pt x="196958" y="11047"/>
                </a:lnTo>
                <a:lnTo>
                  <a:pt x="204899" y="8460"/>
                </a:lnTo>
                <a:lnTo>
                  <a:pt x="212733" y="5465"/>
                </a:lnTo>
                <a:lnTo>
                  <a:pt x="220496" y="3468"/>
                </a:lnTo>
                <a:lnTo>
                  <a:pt x="228211" y="2137"/>
                </a:lnTo>
                <a:lnTo>
                  <a:pt x="235895" y="1250"/>
                </a:lnTo>
                <a:lnTo>
                  <a:pt x="243557" y="658"/>
                </a:lnTo>
                <a:lnTo>
                  <a:pt x="251205" y="264"/>
                </a:lnTo>
                <a:lnTo>
                  <a:pt x="258844" y="0"/>
                </a:lnTo>
                <a:lnTo>
                  <a:pt x="266477" y="1095"/>
                </a:lnTo>
                <a:lnTo>
                  <a:pt x="274105" y="3095"/>
                </a:lnTo>
                <a:lnTo>
                  <a:pt x="281730" y="5698"/>
                </a:lnTo>
                <a:lnTo>
                  <a:pt x="288084" y="7434"/>
                </a:lnTo>
                <a:lnTo>
                  <a:pt x="298530" y="9362"/>
                </a:lnTo>
                <a:lnTo>
                  <a:pt x="304364" y="13686"/>
                </a:lnTo>
                <a:lnTo>
                  <a:pt x="310793" y="20379"/>
                </a:lnTo>
                <a:lnTo>
                  <a:pt x="317620" y="28651"/>
                </a:lnTo>
                <a:lnTo>
                  <a:pt x="328591" y="41228"/>
                </a:lnTo>
                <a:lnTo>
                  <a:pt x="337700" y="52322"/>
                </a:lnTo>
                <a:lnTo>
                  <a:pt x="345982" y="65719"/>
                </a:lnTo>
                <a:lnTo>
                  <a:pt x="350509" y="76753"/>
                </a:lnTo>
                <a:lnTo>
                  <a:pt x="353792" y="87161"/>
                </a:lnTo>
                <a:lnTo>
                  <a:pt x="359484" y="100253"/>
                </a:lnTo>
                <a:lnTo>
                  <a:pt x="361509" y="108570"/>
                </a:lnTo>
                <a:lnTo>
                  <a:pt x="362860" y="117925"/>
                </a:lnTo>
                <a:lnTo>
                  <a:pt x="363761" y="127972"/>
                </a:lnTo>
                <a:lnTo>
                  <a:pt x="363091" y="137209"/>
                </a:lnTo>
                <a:lnTo>
                  <a:pt x="361375" y="145908"/>
                </a:lnTo>
                <a:lnTo>
                  <a:pt x="358960" y="154246"/>
                </a:lnTo>
                <a:lnTo>
                  <a:pt x="352891" y="173672"/>
                </a:lnTo>
                <a:lnTo>
                  <a:pt x="327389" y="251095"/>
                </a:lnTo>
                <a:lnTo>
                  <a:pt x="321063" y="265012"/>
                </a:lnTo>
                <a:lnTo>
                  <a:pt x="313036" y="280639"/>
                </a:lnTo>
                <a:lnTo>
                  <a:pt x="303875" y="297407"/>
                </a:lnTo>
                <a:lnTo>
                  <a:pt x="283535" y="332972"/>
                </a:lnTo>
                <a:lnTo>
                  <a:pt x="272777" y="351347"/>
                </a:lnTo>
                <a:lnTo>
                  <a:pt x="263066" y="366136"/>
                </a:lnTo>
                <a:lnTo>
                  <a:pt x="254051" y="378535"/>
                </a:lnTo>
                <a:lnTo>
                  <a:pt x="245501" y="389342"/>
                </a:lnTo>
                <a:lnTo>
                  <a:pt x="237261" y="399086"/>
                </a:lnTo>
                <a:lnTo>
                  <a:pt x="229228" y="408122"/>
                </a:lnTo>
                <a:lnTo>
                  <a:pt x="221333" y="416686"/>
                </a:lnTo>
                <a:lnTo>
                  <a:pt x="202400" y="436362"/>
                </a:lnTo>
                <a:lnTo>
                  <a:pt x="165269" y="473970"/>
                </a:lnTo>
                <a:lnTo>
                  <a:pt x="157103" y="479635"/>
                </a:lnTo>
                <a:lnTo>
                  <a:pt x="149119" y="483412"/>
                </a:lnTo>
                <a:lnTo>
                  <a:pt x="141257" y="485929"/>
                </a:lnTo>
                <a:lnTo>
                  <a:pt x="133475" y="488877"/>
                </a:lnTo>
                <a:lnTo>
                  <a:pt x="125747" y="492113"/>
                </a:lnTo>
                <a:lnTo>
                  <a:pt x="118055" y="495540"/>
                </a:lnTo>
                <a:lnTo>
                  <a:pt x="102735" y="502735"/>
                </a:lnTo>
                <a:lnTo>
                  <a:pt x="95094" y="506431"/>
                </a:lnTo>
                <a:lnTo>
                  <a:pt x="88730" y="508896"/>
                </a:lnTo>
                <a:lnTo>
                  <a:pt x="78272" y="511634"/>
                </a:lnTo>
                <a:lnTo>
                  <a:pt x="69391" y="512851"/>
                </a:lnTo>
                <a:lnTo>
                  <a:pt x="61210" y="513392"/>
                </a:lnTo>
                <a:lnTo>
                  <a:pt x="53341" y="513632"/>
                </a:lnTo>
                <a:lnTo>
                  <a:pt x="41771" y="513767"/>
                </a:lnTo>
                <a:lnTo>
                  <a:pt x="37941" y="512517"/>
                </a:lnTo>
                <a:lnTo>
                  <a:pt x="30299" y="507740"/>
                </a:lnTo>
                <a:lnTo>
                  <a:pt x="22670" y="501384"/>
                </a:lnTo>
                <a:lnTo>
                  <a:pt x="18857" y="497911"/>
                </a:lnTo>
                <a:lnTo>
                  <a:pt x="15045" y="495595"/>
                </a:lnTo>
                <a:lnTo>
                  <a:pt x="7423" y="493023"/>
                </a:lnTo>
                <a:lnTo>
                  <a:pt x="4882" y="491067"/>
                </a:lnTo>
                <a:lnTo>
                  <a:pt x="3189" y="488493"/>
                </a:lnTo>
                <a:lnTo>
                  <a:pt x="1307" y="482246"/>
                </a:lnTo>
                <a:lnTo>
                  <a:pt x="99" y="467887"/>
                </a:lnTo>
                <a:lnTo>
                  <a:pt x="0" y="464150"/>
                </a:lnTo>
                <a:lnTo>
                  <a:pt x="1204" y="460388"/>
                </a:lnTo>
                <a:lnTo>
                  <a:pt x="5928" y="452822"/>
                </a:lnTo>
                <a:lnTo>
                  <a:pt x="15728" y="441422"/>
                </a:lnTo>
                <a:lnTo>
                  <a:pt x="26675" y="430001"/>
                </a:lnTo>
                <a:lnTo>
                  <a:pt x="37568" y="422383"/>
                </a:lnTo>
                <a:lnTo>
                  <a:pt x="44030" y="418573"/>
                </a:lnTo>
                <a:lnTo>
                  <a:pt x="54595" y="410954"/>
                </a:lnTo>
                <a:lnTo>
                  <a:pt x="59191" y="407144"/>
                </a:lnTo>
                <a:lnTo>
                  <a:pt x="64794" y="404604"/>
                </a:lnTo>
                <a:lnTo>
                  <a:pt x="71070" y="402911"/>
                </a:lnTo>
                <a:lnTo>
                  <a:pt x="77794" y="401782"/>
                </a:lnTo>
                <a:lnTo>
                  <a:pt x="84816" y="401029"/>
                </a:lnTo>
                <a:lnTo>
                  <a:pt x="92038" y="400528"/>
                </a:lnTo>
                <a:lnTo>
                  <a:pt x="99393" y="400193"/>
                </a:lnTo>
                <a:lnTo>
                  <a:pt x="114338" y="399822"/>
                </a:lnTo>
                <a:lnTo>
                  <a:pt x="144628" y="399583"/>
                </a:lnTo>
                <a:lnTo>
                  <a:pt x="154773" y="400834"/>
                </a:lnTo>
                <a:lnTo>
                  <a:pt x="166616" y="402937"/>
                </a:lnTo>
                <a:lnTo>
                  <a:pt x="179591" y="405609"/>
                </a:lnTo>
                <a:lnTo>
                  <a:pt x="190781" y="408661"/>
                </a:lnTo>
                <a:lnTo>
                  <a:pt x="200781" y="411966"/>
                </a:lnTo>
                <a:lnTo>
                  <a:pt x="209988" y="415439"/>
                </a:lnTo>
                <a:lnTo>
                  <a:pt x="217396" y="417754"/>
                </a:lnTo>
                <a:lnTo>
                  <a:pt x="223605" y="419297"/>
                </a:lnTo>
                <a:lnTo>
                  <a:pt x="229013" y="420326"/>
                </a:lnTo>
                <a:lnTo>
                  <a:pt x="235159" y="422283"/>
                </a:lnTo>
                <a:lnTo>
                  <a:pt x="241797" y="424857"/>
                </a:lnTo>
                <a:lnTo>
                  <a:pt x="248762" y="427842"/>
                </a:lnTo>
                <a:lnTo>
                  <a:pt x="259887" y="434547"/>
                </a:lnTo>
                <a:lnTo>
                  <a:pt x="264632" y="438112"/>
                </a:lnTo>
                <a:lnTo>
                  <a:pt x="270335" y="440490"/>
                </a:lnTo>
                <a:lnTo>
                  <a:pt x="276677" y="442075"/>
                </a:lnTo>
                <a:lnTo>
                  <a:pt x="283445" y="443131"/>
                </a:lnTo>
                <a:lnTo>
                  <a:pt x="294352" y="447692"/>
                </a:lnTo>
                <a:lnTo>
                  <a:pt x="303433" y="452682"/>
                </a:lnTo>
                <a:lnTo>
                  <a:pt x="311702" y="454900"/>
                </a:lnTo>
                <a:lnTo>
                  <a:pt x="314415" y="456762"/>
                </a:lnTo>
                <a:lnTo>
                  <a:pt x="316224" y="459272"/>
                </a:lnTo>
                <a:lnTo>
                  <a:pt x="317430" y="462216"/>
                </a:lnTo>
                <a:lnTo>
                  <a:pt x="325543" y="468874"/>
                </a:lnTo>
                <a:lnTo>
                  <a:pt x="339312" y="477429"/>
                </a:lnTo>
                <a:lnTo>
                  <a:pt x="344582" y="478599"/>
                </a:lnTo>
                <a:lnTo>
                  <a:pt x="354132" y="47953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we use these properties?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following:</a:t>
            </a:r>
          </a:p>
          <a:p>
            <a:pPr>
              <a:buNone/>
            </a:pPr>
            <a:r>
              <a:rPr lang="en-US" dirty="0" smtClean="0"/>
              <a:t>	If </a:t>
            </a:r>
            <a:r>
              <a:rPr lang="en-US" dirty="0"/>
              <a:t>2x + 4 = 8, then x = 2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75"/>
          <p:cNvSpPr/>
          <p:nvPr/>
        </p:nvSpPr>
        <p:spPr bwMode="auto">
          <a:xfrm>
            <a:off x="1451610" y="3017569"/>
            <a:ext cx="1485901" cy="68532"/>
          </a:xfrm>
          <a:custGeom>
            <a:avLst/>
            <a:gdLst/>
            <a:ahLst/>
            <a:cxnLst/>
            <a:rect l="0" t="0" r="0" b="0"/>
            <a:pathLst>
              <a:path w="1485901" h="68532">
                <a:moveTo>
                  <a:pt x="0" y="68531"/>
                </a:moveTo>
                <a:lnTo>
                  <a:pt x="6067" y="62463"/>
                </a:lnTo>
                <a:lnTo>
                  <a:pt x="9125" y="60675"/>
                </a:lnTo>
                <a:lnTo>
                  <a:pt x="15909" y="58689"/>
                </a:lnTo>
                <a:lnTo>
                  <a:pt x="22036" y="56890"/>
                </a:lnTo>
                <a:lnTo>
                  <a:pt x="39003" y="51503"/>
                </a:lnTo>
                <a:lnTo>
                  <a:pt x="46322" y="49559"/>
                </a:lnTo>
                <a:lnTo>
                  <a:pt x="52471" y="48263"/>
                </a:lnTo>
                <a:lnTo>
                  <a:pt x="77533" y="46182"/>
                </a:lnTo>
                <a:lnTo>
                  <a:pt x="167315" y="45700"/>
                </a:lnTo>
                <a:lnTo>
                  <a:pt x="207248" y="46943"/>
                </a:lnTo>
                <a:lnTo>
                  <a:pt x="239430" y="51739"/>
                </a:lnTo>
                <a:lnTo>
                  <a:pt x="253600" y="53526"/>
                </a:lnTo>
                <a:lnTo>
                  <a:pt x="276117" y="55512"/>
                </a:lnTo>
                <a:lnTo>
                  <a:pt x="309142" y="56630"/>
                </a:lnTo>
                <a:lnTo>
                  <a:pt x="459162" y="57088"/>
                </a:lnTo>
                <a:lnTo>
                  <a:pt x="478828" y="55822"/>
                </a:lnTo>
                <a:lnTo>
                  <a:pt x="500829" y="53709"/>
                </a:lnTo>
                <a:lnTo>
                  <a:pt x="524386" y="51029"/>
                </a:lnTo>
                <a:lnTo>
                  <a:pt x="542630" y="49243"/>
                </a:lnTo>
                <a:lnTo>
                  <a:pt x="653791" y="40073"/>
                </a:lnTo>
                <a:lnTo>
                  <a:pt x="691131" y="38129"/>
                </a:lnTo>
                <a:lnTo>
                  <a:pt x="773259" y="35969"/>
                </a:lnTo>
                <a:lnTo>
                  <a:pt x="803796" y="34123"/>
                </a:lnTo>
                <a:lnTo>
                  <a:pt x="826694" y="31622"/>
                </a:lnTo>
                <a:lnTo>
                  <a:pt x="844499" y="28685"/>
                </a:lnTo>
                <a:lnTo>
                  <a:pt x="865259" y="26727"/>
                </a:lnTo>
                <a:lnTo>
                  <a:pt x="887989" y="25421"/>
                </a:lnTo>
                <a:lnTo>
                  <a:pt x="934412" y="23971"/>
                </a:lnTo>
                <a:lnTo>
                  <a:pt x="1027410" y="22912"/>
                </a:lnTo>
                <a:lnTo>
                  <a:pt x="1057669" y="21571"/>
                </a:lnTo>
                <a:lnTo>
                  <a:pt x="1072142" y="19444"/>
                </a:lnTo>
                <a:lnTo>
                  <a:pt x="1088141" y="16756"/>
                </a:lnTo>
                <a:lnTo>
                  <a:pt x="1101347" y="14964"/>
                </a:lnTo>
                <a:lnTo>
                  <a:pt x="1185555" y="5785"/>
                </a:lnTo>
                <a:lnTo>
                  <a:pt x="1215820" y="5110"/>
                </a:lnTo>
                <a:lnTo>
                  <a:pt x="1249967" y="5930"/>
                </a:lnTo>
                <a:lnTo>
                  <a:pt x="1286701" y="7747"/>
                </a:lnTo>
                <a:lnTo>
                  <a:pt x="1313730" y="7688"/>
                </a:lnTo>
                <a:lnTo>
                  <a:pt x="1334290" y="6379"/>
                </a:lnTo>
                <a:lnTo>
                  <a:pt x="1350537" y="4236"/>
                </a:lnTo>
                <a:lnTo>
                  <a:pt x="1363908" y="2808"/>
                </a:lnTo>
                <a:lnTo>
                  <a:pt x="1394861" y="797"/>
                </a:lnTo>
                <a:lnTo>
                  <a:pt x="1437105" y="25"/>
                </a:lnTo>
                <a:lnTo>
                  <a:pt x="1445750" y="0"/>
                </a:lnTo>
                <a:lnTo>
                  <a:pt x="1485900" y="1138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76"/>
          <p:cNvSpPr/>
          <p:nvPr/>
        </p:nvSpPr>
        <p:spPr bwMode="auto">
          <a:xfrm>
            <a:off x="2148840" y="3154679"/>
            <a:ext cx="80011" cy="297181"/>
          </a:xfrm>
          <a:custGeom>
            <a:avLst/>
            <a:gdLst/>
            <a:ahLst/>
            <a:cxnLst/>
            <a:rect l="0" t="0" r="0" b="0"/>
            <a:pathLst>
              <a:path w="80011" h="297181">
                <a:moveTo>
                  <a:pt x="0" y="0"/>
                </a:moveTo>
                <a:lnTo>
                  <a:pt x="0" y="23095"/>
                </a:lnTo>
                <a:lnTo>
                  <a:pt x="1270" y="29367"/>
                </a:lnTo>
                <a:lnTo>
                  <a:pt x="3386" y="36088"/>
                </a:lnTo>
                <a:lnTo>
                  <a:pt x="6067" y="43109"/>
                </a:lnTo>
                <a:lnTo>
                  <a:pt x="9125" y="50329"/>
                </a:lnTo>
                <a:lnTo>
                  <a:pt x="15909" y="65125"/>
                </a:lnTo>
                <a:lnTo>
                  <a:pt x="18225" y="73897"/>
                </a:lnTo>
                <a:lnTo>
                  <a:pt x="19770" y="83555"/>
                </a:lnTo>
                <a:lnTo>
                  <a:pt x="20800" y="93804"/>
                </a:lnTo>
                <a:lnTo>
                  <a:pt x="22756" y="101906"/>
                </a:lnTo>
                <a:lnTo>
                  <a:pt x="25331" y="108578"/>
                </a:lnTo>
                <a:lnTo>
                  <a:pt x="28317" y="114295"/>
                </a:lnTo>
                <a:lnTo>
                  <a:pt x="30308" y="120647"/>
                </a:lnTo>
                <a:lnTo>
                  <a:pt x="31635" y="127421"/>
                </a:lnTo>
                <a:lnTo>
                  <a:pt x="32520" y="134477"/>
                </a:lnTo>
                <a:lnTo>
                  <a:pt x="33110" y="141722"/>
                </a:lnTo>
                <a:lnTo>
                  <a:pt x="33503" y="149092"/>
                </a:lnTo>
                <a:lnTo>
                  <a:pt x="33765" y="156544"/>
                </a:lnTo>
                <a:lnTo>
                  <a:pt x="35210" y="165323"/>
                </a:lnTo>
                <a:lnTo>
                  <a:pt x="37443" y="174985"/>
                </a:lnTo>
                <a:lnTo>
                  <a:pt x="40202" y="185237"/>
                </a:lnTo>
                <a:lnTo>
                  <a:pt x="46654" y="206788"/>
                </a:lnTo>
                <a:lnTo>
                  <a:pt x="50152" y="217869"/>
                </a:lnTo>
                <a:lnTo>
                  <a:pt x="52485" y="227796"/>
                </a:lnTo>
                <a:lnTo>
                  <a:pt x="54040" y="236954"/>
                </a:lnTo>
                <a:lnTo>
                  <a:pt x="55076" y="245600"/>
                </a:lnTo>
                <a:lnTo>
                  <a:pt x="57037" y="252633"/>
                </a:lnTo>
                <a:lnTo>
                  <a:pt x="59615" y="258592"/>
                </a:lnTo>
                <a:lnTo>
                  <a:pt x="62603" y="263835"/>
                </a:lnTo>
                <a:lnTo>
                  <a:pt x="64595" y="268600"/>
                </a:lnTo>
                <a:lnTo>
                  <a:pt x="66809" y="277282"/>
                </a:lnTo>
                <a:lnTo>
                  <a:pt x="68669" y="281374"/>
                </a:lnTo>
                <a:lnTo>
                  <a:pt x="71179" y="285373"/>
                </a:lnTo>
                <a:lnTo>
                  <a:pt x="80010" y="2971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77"/>
          <p:cNvSpPr/>
          <p:nvPr/>
        </p:nvSpPr>
        <p:spPr bwMode="auto">
          <a:xfrm>
            <a:off x="2331720" y="3131819"/>
            <a:ext cx="68581" cy="297182"/>
          </a:xfrm>
          <a:custGeom>
            <a:avLst/>
            <a:gdLst/>
            <a:ahLst/>
            <a:cxnLst/>
            <a:rect l="0" t="0" r="0" b="0"/>
            <a:pathLst>
              <a:path w="68581" h="297182">
                <a:moveTo>
                  <a:pt x="0" y="0"/>
                </a:moveTo>
                <a:lnTo>
                  <a:pt x="0" y="73819"/>
                </a:lnTo>
                <a:lnTo>
                  <a:pt x="1270" y="91123"/>
                </a:lnTo>
                <a:lnTo>
                  <a:pt x="3386" y="110279"/>
                </a:lnTo>
                <a:lnTo>
                  <a:pt x="6067" y="130669"/>
                </a:lnTo>
                <a:lnTo>
                  <a:pt x="11665" y="151883"/>
                </a:lnTo>
                <a:lnTo>
                  <a:pt x="19206" y="173645"/>
                </a:lnTo>
                <a:lnTo>
                  <a:pt x="28044" y="195774"/>
                </a:lnTo>
                <a:lnTo>
                  <a:pt x="35206" y="216876"/>
                </a:lnTo>
                <a:lnTo>
                  <a:pt x="41251" y="237294"/>
                </a:lnTo>
                <a:lnTo>
                  <a:pt x="46550" y="257256"/>
                </a:lnTo>
                <a:lnTo>
                  <a:pt x="51353" y="270564"/>
                </a:lnTo>
                <a:lnTo>
                  <a:pt x="55825" y="279437"/>
                </a:lnTo>
                <a:lnTo>
                  <a:pt x="68580" y="29718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78"/>
          <p:cNvSpPr/>
          <p:nvPr/>
        </p:nvSpPr>
        <p:spPr bwMode="auto">
          <a:xfrm>
            <a:off x="2142254" y="3263795"/>
            <a:ext cx="315197" cy="39476"/>
          </a:xfrm>
          <a:custGeom>
            <a:avLst/>
            <a:gdLst/>
            <a:ahLst/>
            <a:cxnLst/>
            <a:rect l="0" t="0" r="0" b="0"/>
            <a:pathLst>
              <a:path w="315197" h="39476">
                <a:moveTo>
                  <a:pt x="6586" y="39475"/>
                </a:moveTo>
                <a:lnTo>
                  <a:pt x="0" y="39475"/>
                </a:lnTo>
                <a:lnTo>
                  <a:pt x="2812" y="39475"/>
                </a:lnTo>
                <a:lnTo>
                  <a:pt x="6610" y="38205"/>
                </a:lnTo>
                <a:lnTo>
                  <a:pt x="11682" y="36088"/>
                </a:lnTo>
                <a:lnTo>
                  <a:pt x="17603" y="33407"/>
                </a:lnTo>
                <a:lnTo>
                  <a:pt x="25361" y="31619"/>
                </a:lnTo>
                <a:lnTo>
                  <a:pt x="34342" y="30427"/>
                </a:lnTo>
                <a:lnTo>
                  <a:pt x="44140" y="29633"/>
                </a:lnTo>
                <a:lnTo>
                  <a:pt x="55752" y="27834"/>
                </a:lnTo>
                <a:lnTo>
                  <a:pt x="68573" y="25364"/>
                </a:lnTo>
                <a:lnTo>
                  <a:pt x="82201" y="22447"/>
                </a:lnTo>
                <a:lnTo>
                  <a:pt x="103986" y="19233"/>
                </a:lnTo>
                <a:lnTo>
                  <a:pt x="162058" y="12275"/>
                </a:lnTo>
                <a:lnTo>
                  <a:pt x="186434" y="8642"/>
                </a:lnTo>
                <a:lnTo>
                  <a:pt x="206494" y="4949"/>
                </a:lnTo>
                <a:lnTo>
                  <a:pt x="223678" y="1218"/>
                </a:lnTo>
                <a:lnTo>
                  <a:pt x="237674" y="0"/>
                </a:lnTo>
                <a:lnTo>
                  <a:pt x="249544" y="458"/>
                </a:lnTo>
                <a:lnTo>
                  <a:pt x="259998" y="2033"/>
                </a:lnTo>
                <a:lnTo>
                  <a:pt x="269507" y="3084"/>
                </a:lnTo>
                <a:lnTo>
                  <a:pt x="278387" y="3784"/>
                </a:lnTo>
                <a:lnTo>
                  <a:pt x="293756" y="4562"/>
                </a:lnTo>
                <a:lnTo>
                  <a:pt x="315196" y="518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79"/>
          <p:cNvSpPr/>
          <p:nvPr/>
        </p:nvSpPr>
        <p:spPr bwMode="auto">
          <a:xfrm>
            <a:off x="4080509" y="3040379"/>
            <a:ext cx="960121" cy="45722"/>
          </a:xfrm>
          <a:custGeom>
            <a:avLst/>
            <a:gdLst/>
            <a:ahLst/>
            <a:cxnLst/>
            <a:rect l="0" t="0" r="0" b="0"/>
            <a:pathLst>
              <a:path w="960121" h="45722">
                <a:moveTo>
                  <a:pt x="0" y="0"/>
                </a:moveTo>
                <a:lnTo>
                  <a:pt x="28411" y="1271"/>
                </a:lnTo>
                <a:lnTo>
                  <a:pt x="80361" y="6068"/>
                </a:lnTo>
                <a:lnTo>
                  <a:pt x="106914" y="7856"/>
                </a:lnTo>
                <a:lnTo>
                  <a:pt x="132236" y="9047"/>
                </a:lnTo>
                <a:lnTo>
                  <a:pt x="194121" y="10724"/>
                </a:lnTo>
                <a:lnTo>
                  <a:pt x="298167" y="11368"/>
                </a:lnTo>
                <a:lnTo>
                  <a:pt x="361440" y="11418"/>
                </a:lnTo>
                <a:lnTo>
                  <a:pt x="394630" y="13963"/>
                </a:lnTo>
                <a:lnTo>
                  <a:pt x="540120" y="27138"/>
                </a:lnTo>
                <a:lnTo>
                  <a:pt x="577250" y="29522"/>
                </a:lnTo>
                <a:lnTo>
                  <a:pt x="609624" y="31112"/>
                </a:lnTo>
                <a:lnTo>
                  <a:pt x="682847" y="36264"/>
                </a:lnTo>
                <a:lnTo>
                  <a:pt x="753068" y="41517"/>
                </a:lnTo>
                <a:lnTo>
                  <a:pt x="801210" y="43853"/>
                </a:lnTo>
                <a:lnTo>
                  <a:pt x="846314" y="44890"/>
                </a:lnTo>
                <a:lnTo>
                  <a:pt x="960120" y="4572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80"/>
          <p:cNvSpPr/>
          <p:nvPr/>
        </p:nvSpPr>
        <p:spPr bwMode="auto">
          <a:xfrm>
            <a:off x="4229810" y="3156764"/>
            <a:ext cx="342191" cy="294898"/>
          </a:xfrm>
          <a:custGeom>
            <a:avLst/>
            <a:gdLst/>
            <a:ahLst/>
            <a:cxnLst/>
            <a:rect l="0" t="0" r="0" b="0"/>
            <a:pathLst>
              <a:path w="342191" h="294898">
                <a:moveTo>
                  <a:pt x="273610" y="43636"/>
                </a:moveTo>
                <a:lnTo>
                  <a:pt x="273610" y="23953"/>
                </a:lnTo>
                <a:lnTo>
                  <a:pt x="272340" y="22894"/>
                </a:lnTo>
                <a:lnTo>
                  <a:pt x="270223" y="22188"/>
                </a:lnTo>
                <a:lnTo>
                  <a:pt x="267542" y="21717"/>
                </a:lnTo>
                <a:lnTo>
                  <a:pt x="265754" y="20133"/>
                </a:lnTo>
                <a:lnTo>
                  <a:pt x="264562" y="17807"/>
                </a:lnTo>
                <a:lnTo>
                  <a:pt x="263768" y="14987"/>
                </a:lnTo>
                <a:lnTo>
                  <a:pt x="259429" y="11836"/>
                </a:lnTo>
                <a:lnTo>
                  <a:pt x="252726" y="8466"/>
                </a:lnTo>
                <a:lnTo>
                  <a:pt x="244447" y="4949"/>
                </a:lnTo>
                <a:lnTo>
                  <a:pt x="237658" y="2604"/>
                </a:lnTo>
                <a:lnTo>
                  <a:pt x="231862" y="1042"/>
                </a:lnTo>
                <a:lnTo>
                  <a:pt x="226728" y="0"/>
                </a:lnTo>
                <a:lnTo>
                  <a:pt x="216955" y="575"/>
                </a:lnTo>
                <a:lnTo>
                  <a:pt x="204090" y="2229"/>
                </a:lnTo>
                <a:lnTo>
                  <a:pt x="189163" y="4601"/>
                </a:lnTo>
                <a:lnTo>
                  <a:pt x="177942" y="6182"/>
                </a:lnTo>
                <a:lnTo>
                  <a:pt x="169191" y="7237"/>
                </a:lnTo>
                <a:lnTo>
                  <a:pt x="162087" y="7940"/>
                </a:lnTo>
                <a:lnTo>
                  <a:pt x="156081" y="8408"/>
                </a:lnTo>
                <a:lnTo>
                  <a:pt x="146021" y="8929"/>
                </a:lnTo>
                <a:lnTo>
                  <a:pt x="140291" y="10338"/>
                </a:lnTo>
                <a:lnTo>
                  <a:pt x="133931" y="12547"/>
                </a:lnTo>
                <a:lnTo>
                  <a:pt x="127150" y="15290"/>
                </a:lnTo>
                <a:lnTo>
                  <a:pt x="121360" y="18388"/>
                </a:lnTo>
                <a:lnTo>
                  <a:pt x="105873" y="28817"/>
                </a:lnTo>
                <a:lnTo>
                  <a:pt x="99555" y="32487"/>
                </a:lnTo>
                <a:lnTo>
                  <a:pt x="92803" y="36203"/>
                </a:lnTo>
                <a:lnTo>
                  <a:pt x="87032" y="39950"/>
                </a:lnTo>
                <a:lnTo>
                  <a:pt x="77233" y="47501"/>
                </a:lnTo>
                <a:lnTo>
                  <a:pt x="72842" y="52563"/>
                </a:lnTo>
                <a:lnTo>
                  <a:pt x="68644" y="58477"/>
                </a:lnTo>
                <a:lnTo>
                  <a:pt x="64576" y="64960"/>
                </a:lnTo>
                <a:lnTo>
                  <a:pt x="60594" y="70551"/>
                </a:lnTo>
                <a:lnTo>
                  <a:pt x="56669" y="75550"/>
                </a:lnTo>
                <a:lnTo>
                  <a:pt x="52783" y="80151"/>
                </a:lnTo>
                <a:lnTo>
                  <a:pt x="47652" y="87030"/>
                </a:lnTo>
                <a:lnTo>
                  <a:pt x="35177" y="104832"/>
                </a:lnTo>
                <a:lnTo>
                  <a:pt x="29565" y="112373"/>
                </a:lnTo>
                <a:lnTo>
                  <a:pt x="24553" y="118670"/>
                </a:lnTo>
                <a:lnTo>
                  <a:pt x="19942" y="124139"/>
                </a:lnTo>
                <a:lnTo>
                  <a:pt x="15598" y="131594"/>
                </a:lnTo>
                <a:lnTo>
                  <a:pt x="11432" y="140375"/>
                </a:lnTo>
                <a:lnTo>
                  <a:pt x="7384" y="150038"/>
                </a:lnTo>
                <a:lnTo>
                  <a:pt x="4686" y="157751"/>
                </a:lnTo>
                <a:lnTo>
                  <a:pt x="2887" y="164162"/>
                </a:lnTo>
                <a:lnTo>
                  <a:pt x="1688" y="169706"/>
                </a:lnTo>
                <a:lnTo>
                  <a:pt x="889" y="178483"/>
                </a:lnTo>
                <a:lnTo>
                  <a:pt x="355" y="189414"/>
                </a:lnTo>
                <a:lnTo>
                  <a:pt x="0" y="201781"/>
                </a:lnTo>
                <a:lnTo>
                  <a:pt x="1033" y="211296"/>
                </a:lnTo>
                <a:lnTo>
                  <a:pt x="2992" y="218909"/>
                </a:lnTo>
                <a:lnTo>
                  <a:pt x="5568" y="225254"/>
                </a:lnTo>
                <a:lnTo>
                  <a:pt x="8555" y="229485"/>
                </a:lnTo>
                <a:lnTo>
                  <a:pt x="11817" y="232305"/>
                </a:lnTo>
                <a:lnTo>
                  <a:pt x="18827" y="236709"/>
                </a:lnTo>
                <a:lnTo>
                  <a:pt x="26176" y="242899"/>
                </a:lnTo>
                <a:lnTo>
                  <a:pt x="33676" y="249884"/>
                </a:lnTo>
                <a:lnTo>
                  <a:pt x="48838" y="264716"/>
                </a:lnTo>
                <a:lnTo>
                  <a:pt x="55182" y="268492"/>
                </a:lnTo>
                <a:lnTo>
                  <a:pt x="63221" y="272280"/>
                </a:lnTo>
                <a:lnTo>
                  <a:pt x="72391" y="276075"/>
                </a:lnTo>
                <a:lnTo>
                  <a:pt x="81043" y="279875"/>
                </a:lnTo>
                <a:lnTo>
                  <a:pt x="97431" y="287484"/>
                </a:lnTo>
                <a:lnTo>
                  <a:pt x="104087" y="290022"/>
                </a:lnTo>
                <a:lnTo>
                  <a:pt x="109795" y="291713"/>
                </a:lnTo>
                <a:lnTo>
                  <a:pt x="114870" y="292840"/>
                </a:lnTo>
                <a:lnTo>
                  <a:pt x="120793" y="293592"/>
                </a:lnTo>
                <a:lnTo>
                  <a:pt x="127282" y="294093"/>
                </a:lnTo>
                <a:lnTo>
                  <a:pt x="134148" y="294427"/>
                </a:lnTo>
                <a:lnTo>
                  <a:pt x="174150" y="294897"/>
                </a:lnTo>
                <a:lnTo>
                  <a:pt x="188253" y="293693"/>
                </a:lnTo>
                <a:lnTo>
                  <a:pt x="201465" y="291621"/>
                </a:lnTo>
                <a:lnTo>
                  <a:pt x="214083" y="288969"/>
                </a:lnTo>
                <a:lnTo>
                  <a:pt x="223765" y="287201"/>
                </a:lnTo>
                <a:lnTo>
                  <a:pt x="231490" y="286023"/>
                </a:lnTo>
                <a:lnTo>
                  <a:pt x="237910" y="285237"/>
                </a:lnTo>
                <a:lnTo>
                  <a:pt x="246000" y="282173"/>
                </a:lnTo>
                <a:lnTo>
                  <a:pt x="255203" y="277591"/>
                </a:lnTo>
                <a:lnTo>
                  <a:pt x="274319" y="266996"/>
                </a:lnTo>
                <a:lnTo>
                  <a:pt x="299361" y="253890"/>
                </a:lnTo>
                <a:lnTo>
                  <a:pt x="315111" y="245879"/>
                </a:lnTo>
                <a:lnTo>
                  <a:pt x="320328" y="241964"/>
                </a:lnTo>
                <a:lnTo>
                  <a:pt x="323805" y="238084"/>
                </a:lnTo>
                <a:lnTo>
                  <a:pt x="326123" y="234228"/>
                </a:lnTo>
                <a:lnTo>
                  <a:pt x="328939" y="231657"/>
                </a:lnTo>
                <a:lnTo>
                  <a:pt x="332086" y="229943"/>
                </a:lnTo>
                <a:lnTo>
                  <a:pt x="335453" y="228801"/>
                </a:lnTo>
                <a:lnTo>
                  <a:pt x="337699" y="226769"/>
                </a:lnTo>
                <a:lnTo>
                  <a:pt x="339196" y="224145"/>
                </a:lnTo>
                <a:lnTo>
                  <a:pt x="342190" y="21508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81"/>
          <p:cNvSpPr/>
          <p:nvPr/>
        </p:nvSpPr>
        <p:spPr bwMode="auto">
          <a:xfrm>
            <a:off x="5497829" y="2549092"/>
            <a:ext cx="365762" cy="565891"/>
          </a:xfrm>
          <a:custGeom>
            <a:avLst/>
            <a:gdLst/>
            <a:ahLst/>
            <a:cxnLst/>
            <a:rect l="0" t="0" r="0" b="0"/>
            <a:pathLst>
              <a:path w="365762" h="565891">
                <a:moveTo>
                  <a:pt x="0" y="148387"/>
                </a:moveTo>
                <a:lnTo>
                  <a:pt x="9842" y="128705"/>
                </a:lnTo>
                <a:lnTo>
                  <a:pt x="17028" y="120401"/>
                </a:lnTo>
                <a:lnTo>
                  <a:pt x="24052" y="114490"/>
                </a:lnTo>
                <a:lnTo>
                  <a:pt x="54399" y="90507"/>
                </a:lnTo>
                <a:lnTo>
                  <a:pt x="61666" y="84401"/>
                </a:lnTo>
                <a:lnTo>
                  <a:pt x="67781" y="79059"/>
                </a:lnTo>
                <a:lnTo>
                  <a:pt x="74397" y="74229"/>
                </a:lnTo>
                <a:lnTo>
                  <a:pt x="81349" y="69738"/>
                </a:lnTo>
                <a:lnTo>
                  <a:pt x="88523" y="65475"/>
                </a:lnTo>
                <a:lnTo>
                  <a:pt x="99880" y="53964"/>
                </a:lnTo>
                <a:lnTo>
                  <a:pt x="104687" y="47339"/>
                </a:lnTo>
                <a:lnTo>
                  <a:pt x="110431" y="41651"/>
                </a:lnTo>
                <a:lnTo>
                  <a:pt x="116801" y="36590"/>
                </a:lnTo>
                <a:lnTo>
                  <a:pt x="123588" y="31946"/>
                </a:lnTo>
                <a:lnTo>
                  <a:pt x="133192" y="27580"/>
                </a:lnTo>
                <a:lnTo>
                  <a:pt x="144675" y="23399"/>
                </a:lnTo>
                <a:lnTo>
                  <a:pt x="157410" y="19342"/>
                </a:lnTo>
                <a:lnTo>
                  <a:pt x="168440" y="15367"/>
                </a:lnTo>
                <a:lnTo>
                  <a:pt x="178334" y="11447"/>
                </a:lnTo>
                <a:lnTo>
                  <a:pt x="187470" y="7564"/>
                </a:lnTo>
                <a:lnTo>
                  <a:pt x="194830" y="4975"/>
                </a:lnTo>
                <a:lnTo>
                  <a:pt x="201007" y="3249"/>
                </a:lnTo>
                <a:lnTo>
                  <a:pt x="211257" y="1332"/>
                </a:lnTo>
                <a:lnTo>
                  <a:pt x="220046" y="479"/>
                </a:lnTo>
                <a:lnTo>
                  <a:pt x="228185" y="101"/>
                </a:lnTo>
                <a:lnTo>
                  <a:pt x="232134" y="0"/>
                </a:lnTo>
                <a:lnTo>
                  <a:pt x="243294" y="3274"/>
                </a:lnTo>
                <a:lnTo>
                  <a:pt x="249826" y="5925"/>
                </a:lnTo>
                <a:lnTo>
                  <a:pt x="256721" y="8963"/>
                </a:lnTo>
                <a:lnTo>
                  <a:pt x="271155" y="15724"/>
                </a:lnTo>
                <a:lnTo>
                  <a:pt x="277290" y="19305"/>
                </a:lnTo>
                <a:lnTo>
                  <a:pt x="287494" y="26671"/>
                </a:lnTo>
                <a:lnTo>
                  <a:pt x="296262" y="37565"/>
                </a:lnTo>
                <a:lnTo>
                  <a:pt x="304392" y="49603"/>
                </a:lnTo>
                <a:lnTo>
                  <a:pt x="314840" y="63520"/>
                </a:lnTo>
                <a:lnTo>
                  <a:pt x="319769" y="76957"/>
                </a:lnTo>
                <a:lnTo>
                  <a:pt x="325424" y="89547"/>
                </a:lnTo>
                <a:lnTo>
                  <a:pt x="335746" y="104848"/>
                </a:lnTo>
                <a:lnTo>
                  <a:pt x="338131" y="110471"/>
                </a:lnTo>
                <a:lnTo>
                  <a:pt x="340781" y="123492"/>
                </a:lnTo>
                <a:lnTo>
                  <a:pt x="341959" y="141133"/>
                </a:lnTo>
                <a:lnTo>
                  <a:pt x="342482" y="161673"/>
                </a:lnTo>
                <a:lnTo>
                  <a:pt x="342714" y="183502"/>
                </a:lnTo>
                <a:lnTo>
                  <a:pt x="340237" y="202277"/>
                </a:lnTo>
                <a:lnTo>
                  <a:pt x="336045" y="226224"/>
                </a:lnTo>
                <a:lnTo>
                  <a:pt x="330710" y="253618"/>
                </a:lnTo>
                <a:lnTo>
                  <a:pt x="327154" y="274421"/>
                </a:lnTo>
                <a:lnTo>
                  <a:pt x="324783" y="290830"/>
                </a:lnTo>
                <a:lnTo>
                  <a:pt x="323202" y="304309"/>
                </a:lnTo>
                <a:lnTo>
                  <a:pt x="319608" y="318375"/>
                </a:lnTo>
                <a:lnTo>
                  <a:pt x="314672" y="332833"/>
                </a:lnTo>
                <a:lnTo>
                  <a:pt x="308842" y="347551"/>
                </a:lnTo>
                <a:lnTo>
                  <a:pt x="302415" y="362443"/>
                </a:lnTo>
                <a:lnTo>
                  <a:pt x="288500" y="392537"/>
                </a:lnTo>
                <a:lnTo>
                  <a:pt x="260319" y="450175"/>
                </a:lnTo>
                <a:lnTo>
                  <a:pt x="251016" y="466419"/>
                </a:lnTo>
                <a:lnTo>
                  <a:pt x="242274" y="479788"/>
                </a:lnTo>
                <a:lnTo>
                  <a:pt x="233906" y="491242"/>
                </a:lnTo>
                <a:lnTo>
                  <a:pt x="227057" y="500147"/>
                </a:lnTo>
                <a:lnTo>
                  <a:pt x="216061" y="513428"/>
                </a:lnTo>
                <a:lnTo>
                  <a:pt x="208811" y="520018"/>
                </a:lnTo>
                <a:lnTo>
                  <a:pt x="200167" y="526951"/>
                </a:lnTo>
                <a:lnTo>
                  <a:pt x="190595" y="534113"/>
                </a:lnTo>
                <a:lnTo>
                  <a:pt x="181673" y="540158"/>
                </a:lnTo>
                <a:lnTo>
                  <a:pt x="173186" y="545458"/>
                </a:lnTo>
                <a:lnTo>
                  <a:pt x="164988" y="550261"/>
                </a:lnTo>
                <a:lnTo>
                  <a:pt x="158252" y="553463"/>
                </a:lnTo>
                <a:lnTo>
                  <a:pt x="141434" y="559240"/>
                </a:lnTo>
                <a:lnTo>
                  <a:pt x="134930" y="561989"/>
                </a:lnTo>
                <a:lnTo>
                  <a:pt x="128053" y="565092"/>
                </a:lnTo>
                <a:lnTo>
                  <a:pt x="122199" y="565890"/>
                </a:lnTo>
                <a:lnTo>
                  <a:pt x="117027" y="565153"/>
                </a:lnTo>
                <a:lnTo>
                  <a:pt x="105667" y="560911"/>
                </a:lnTo>
                <a:lnTo>
                  <a:pt x="97631" y="560177"/>
                </a:lnTo>
                <a:lnTo>
                  <a:pt x="94298" y="558804"/>
                </a:lnTo>
                <a:lnTo>
                  <a:pt x="87207" y="553892"/>
                </a:lnTo>
                <a:lnTo>
                  <a:pt x="84808" y="550803"/>
                </a:lnTo>
                <a:lnTo>
                  <a:pt x="83209" y="547475"/>
                </a:lnTo>
                <a:lnTo>
                  <a:pt x="82143" y="543986"/>
                </a:lnTo>
                <a:lnTo>
                  <a:pt x="84345" y="529949"/>
                </a:lnTo>
                <a:lnTo>
                  <a:pt x="88287" y="512280"/>
                </a:lnTo>
                <a:lnTo>
                  <a:pt x="90039" y="495961"/>
                </a:lnTo>
                <a:lnTo>
                  <a:pt x="94204" y="483628"/>
                </a:lnTo>
                <a:lnTo>
                  <a:pt x="103689" y="466158"/>
                </a:lnTo>
                <a:lnTo>
                  <a:pt x="107226" y="459295"/>
                </a:lnTo>
                <a:lnTo>
                  <a:pt x="113395" y="450909"/>
                </a:lnTo>
                <a:lnTo>
                  <a:pt x="121317" y="441508"/>
                </a:lnTo>
                <a:lnTo>
                  <a:pt x="130408" y="431431"/>
                </a:lnTo>
                <a:lnTo>
                  <a:pt x="139009" y="423444"/>
                </a:lnTo>
                <a:lnTo>
                  <a:pt x="147283" y="416848"/>
                </a:lnTo>
                <a:lnTo>
                  <a:pt x="155339" y="411181"/>
                </a:lnTo>
                <a:lnTo>
                  <a:pt x="161979" y="406134"/>
                </a:lnTo>
                <a:lnTo>
                  <a:pt x="172745" y="397138"/>
                </a:lnTo>
                <a:lnTo>
                  <a:pt x="178663" y="392961"/>
                </a:lnTo>
                <a:lnTo>
                  <a:pt x="185149" y="388906"/>
                </a:lnTo>
                <a:lnTo>
                  <a:pt x="192013" y="384934"/>
                </a:lnTo>
                <a:lnTo>
                  <a:pt x="203026" y="380519"/>
                </a:lnTo>
                <a:lnTo>
                  <a:pt x="213424" y="378557"/>
                </a:lnTo>
                <a:lnTo>
                  <a:pt x="219753" y="378034"/>
                </a:lnTo>
                <a:lnTo>
                  <a:pt x="232289" y="377452"/>
                </a:lnTo>
                <a:lnTo>
                  <a:pt x="242093" y="377194"/>
                </a:lnTo>
                <a:lnTo>
                  <a:pt x="266047" y="377015"/>
                </a:lnTo>
                <a:lnTo>
                  <a:pt x="272615" y="377006"/>
                </a:lnTo>
                <a:lnTo>
                  <a:pt x="278264" y="378270"/>
                </a:lnTo>
                <a:lnTo>
                  <a:pt x="287926" y="383061"/>
                </a:lnTo>
                <a:lnTo>
                  <a:pt x="296454" y="389423"/>
                </a:lnTo>
                <a:lnTo>
                  <a:pt x="300506" y="392898"/>
                </a:lnTo>
                <a:lnTo>
                  <a:pt x="304478" y="395214"/>
                </a:lnTo>
                <a:lnTo>
                  <a:pt x="312277" y="397788"/>
                </a:lnTo>
                <a:lnTo>
                  <a:pt x="316135" y="401015"/>
                </a:lnTo>
                <a:lnTo>
                  <a:pt x="323808" y="411373"/>
                </a:lnTo>
                <a:lnTo>
                  <a:pt x="328065" y="421056"/>
                </a:lnTo>
                <a:lnTo>
                  <a:pt x="329200" y="425417"/>
                </a:lnTo>
                <a:lnTo>
                  <a:pt x="333848" y="433648"/>
                </a:lnTo>
                <a:lnTo>
                  <a:pt x="343605" y="445423"/>
                </a:lnTo>
                <a:lnTo>
                  <a:pt x="347180" y="449281"/>
                </a:lnTo>
                <a:lnTo>
                  <a:pt x="349564" y="453123"/>
                </a:lnTo>
                <a:lnTo>
                  <a:pt x="353703" y="466161"/>
                </a:lnTo>
                <a:lnTo>
                  <a:pt x="355477" y="479645"/>
                </a:lnTo>
                <a:lnTo>
                  <a:pt x="360344" y="496273"/>
                </a:lnTo>
                <a:lnTo>
                  <a:pt x="365761" y="51414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82"/>
          <p:cNvSpPr/>
          <p:nvPr/>
        </p:nvSpPr>
        <p:spPr bwMode="auto">
          <a:xfrm>
            <a:off x="5932170" y="2777489"/>
            <a:ext cx="160020" cy="285751"/>
          </a:xfrm>
          <a:custGeom>
            <a:avLst/>
            <a:gdLst/>
            <a:ahLst/>
            <a:cxnLst/>
            <a:rect l="0" t="0" r="0" b="0"/>
            <a:pathLst>
              <a:path w="160020" h="285751">
                <a:moveTo>
                  <a:pt x="0" y="0"/>
                </a:moveTo>
                <a:lnTo>
                  <a:pt x="15908" y="15910"/>
                </a:lnTo>
                <a:lnTo>
                  <a:pt x="22035" y="27116"/>
                </a:lnTo>
                <a:lnTo>
                  <a:pt x="29930" y="43478"/>
                </a:lnTo>
                <a:lnTo>
                  <a:pt x="39003" y="63275"/>
                </a:lnTo>
                <a:lnTo>
                  <a:pt x="46322" y="77744"/>
                </a:lnTo>
                <a:lnTo>
                  <a:pt x="52471" y="88659"/>
                </a:lnTo>
                <a:lnTo>
                  <a:pt x="57841" y="97206"/>
                </a:lnTo>
                <a:lnTo>
                  <a:pt x="62690" y="105444"/>
                </a:lnTo>
                <a:lnTo>
                  <a:pt x="67193" y="113476"/>
                </a:lnTo>
                <a:lnTo>
                  <a:pt x="71466" y="121371"/>
                </a:lnTo>
                <a:lnTo>
                  <a:pt x="74313" y="127904"/>
                </a:lnTo>
                <a:lnTo>
                  <a:pt x="76212" y="133530"/>
                </a:lnTo>
                <a:lnTo>
                  <a:pt x="77479" y="138550"/>
                </a:lnTo>
                <a:lnTo>
                  <a:pt x="80862" y="145707"/>
                </a:lnTo>
                <a:lnTo>
                  <a:pt x="85658" y="154288"/>
                </a:lnTo>
                <a:lnTo>
                  <a:pt x="91396" y="163819"/>
                </a:lnTo>
                <a:lnTo>
                  <a:pt x="96490" y="171443"/>
                </a:lnTo>
                <a:lnTo>
                  <a:pt x="101157" y="177795"/>
                </a:lnTo>
                <a:lnTo>
                  <a:pt x="105538" y="183300"/>
                </a:lnTo>
                <a:lnTo>
                  <a:pt x="109729" y="189510"/>
                </a:lnTo>
                <a:lnTo>
                  <a:pt x="113792" y="196191"/>
                </a:lnTo>
                <a:lnTo>
                  <a:pt x="117771" y="203184"/>
                </a:lnTo>
                <a:lnTo>
                  <a:pt x="122964" y="210386"/>
                </a:lnTo>
                <a:lnTo>
                  <a:pt x="128966" y="217727"/>
                </a:lnTo>
                <a:lnTo>
                  <a:pt x="135507" y="225162"/>
                </a:lnTo>
                <a:lnTo>
                  <a:pt x="141138" y="232658"/>
                </a:lnTo>
                <a:lnTo>
                  <a:pt x="146162" y="240195"/>
                </a:lnTo>
                <a:lnTo>
                  <a:pt x="150781" y="247761"/>
                </a:lnTo>
                <a:lnTo>
                  <a:pt x="153861" y="254074"/>
                </a:lnTo>
                <a:lnTo>
                  <a:pt x="155914" y="259553"/>
                </a:lnTo>
                <a:lnTo>
                  <a:pt x="159208" y="271403"/>
                </a:lnTo>
                <a:lnTo>
                  <a:pt x="159659" y="276411"/>
                </a:lnTo>
                <a:lnTo>
                  <a:pt x="160019" y="2857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83"/>
          <p:cNvSpPr/>
          <p:nvPr/>
        </p:nvSpPr>
        <p:spPr bwMode="auto">
          <a:xfrm>
            <a:off x="5920740" y="2788919"/>
            <a:ext cx="171450" cy="285751"/>
          </a:xfrm>
          <a:custGeom>
            <a:avLst/>
            <a:gdLst/>
            <a:ahLst/>
            <a:cxnLst/>
            <a:rect l="0" t="0" r="0" b="0"/>
            <a:pathLst>
              <a:path w="171450" h="285751">
                <a:moveTo>
                  <a:pt x="171449" y="0"/>
                </a:moveTo>
                <a:lnTo>
                  <a:pt x="165382" y="12136"/>
                </a:lnTo>
                <a:lnTo>
                  <a:pt x="162324" y="16981"/>
                </a:lnTo>
                <a:lnTo>
                  <a:pt x="159016" y="21481"/>
                </a:lnTo>
                <a:lnTo>
                  <a:pt x="155541" y="25751"/>
                </a:lnTo>
                <a:lnTo>
                  <a:pt x="150684" y="32407"/>
                </a:lnTo>
                <a:lnTo>
                  <a:pt x="138514" y="49963"/>
                </a:lnTo>
                <a:lnTo>
                  <a:pt x="132982" y="58709"/>
                </a:lnTo>
                <a:lnTo>
                  <a:pt x="128025" y="67080"/>
                </a:lnTo>
                <a:lnTo>
                  <a:pt x="123449" y="75200"/>
                </a:lnTo>
                <a:lnTo>
                  <a:pt x="115319" y="92043"/>
                </a:lnTo>
                <a:lnTo>
                  <a:pt x="92740" y="141238"/>
                </a:lnTo>
                <a:lnTo>
                  <a:pt x="82146" y="160199"/>
                </a:lnTo>
                <a:lnTo>
                  <a:pt x="72544" y="174110"/>
                </a:lnTo>
                <a:lnTo>
                  <a:pt x="63603" y="184653"/>
                </a:lnTo>
                <a:lnTo>
                  <a:pt x="56372" y="194222"/>
                </a:lnTo>
                <a:lnTo>
                  <a:pt x="50281" y="203142"/>
                </a:lnTo>
                <a:lnTo>
                  <a:pt x="44951" y="211628"/>
                </a:lnTo>
                <a:lnTo>
                  <a:pt x="41397" y="218555"/>
                </a:lnTo>
                <a:lnTo>
                  <a:pt x="39028" y="224444"/>
                </a:lnTo>
                <a:lnTo>
                  <a:pt x="37449" y="229639"/>
                </a:lnTo>
                <a:lnTo>
                  <a:pt x="35125" y="234373"/>
                </a:lnTo>
                <a:lnTo>
                  <a:pt x="32307" y="238799"/>
                </a:lnTo>
                <a:lnTo>
                  <a:pt x="29158" y="243019"/>
                </a:lnTo>
                <a:lnTo>
                  <a:pt x="25788" y="247103"/>
                </a:lnTo>
                <a:lnTo>
                  <a:pt x="22272" y="251096"/>
                </a:lnTo>
                <a:lnTo>
                  <a:pt x="18658" y="255027"/>
                </a:lnTo>
                <a:lnTo>
                  <a:pt x="11256" y="262782"/>
                </a:lnTo>
                <a:lnTo>
                  <a:pt x="7503" y="266628"/>
                </a:lnTo>
                <a:lnTo>
                  <a:pt x="5002" y="270463"/>
                </a:lnTo>
                <a:lnTo>
                  <a:pt x="3335" y="274288"/>
                </a:lnTo>
                <a:lnTo>
                  <a:pt x="0" y="2857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84"/>
          <p:cNvSpPr/>
          <p:nvPr/>
        </p:nvSpPr>
        <p:spPr bwMode="auto">
          <a:xfrm>
            <a:off x="6172200" y="2857500"/>
            <a:ext cx="251460" cy="34290"/>
          </a:xfrm>
          <a:custGeom>
            <a:avLst/>
            <a:gdLst/>
            <a:ahLst/>
            <a:cxnLst/>
            <a:rect l="0" t="0" r="0" b="0"/>
            <a:pathLst>
              <a:path w="251460" h="34290">
                <a:moveTo>
                  <a:pt x="0" y="34289"/>
                </a:moveTo>
                <a:lnTo>
                  <a:pt x="60740" y="34289"/>
                </a:lnTo>
                <a:lnTo>
                  <a:pt x="64622" y="33019"/>
                </a:lnTo>
                <a:lnTo>
                  <a:pt x="68482" y="30903"/>
                </a:lnTo>
                <a:lnTo>
                  <a:pt x="72324" y="28222"/>
                </a:lnTo>
                <a:lnTo>
                  <a:pt x="76156" y="26434"/>
                </a:lnTo>
                <a:lnTo>
                  <a:pt x="79981" y="25243"/>
                </a:lnTo>
                <a:lnTo>
                  <a:pt x="83800" y="24448"/>
                </a:lnTo>
                <a:lnTo>
                  <a:pt x="90156" y="22649"/>
                </a:lnTo>
                <a:lnTo>
                  <a:pt x="107380" y="17263"/>
                </a:lnTo>
                <a:lnTo>
                  <a:pt x="116036" y="15318"/>
                </a:lnTo>
                <a:lnTo>
                  <a:pt x="124347" y="14022"/>
                </a:lnTo>
                <a:lnTo>
                  <a:pt x="132428" y="13158"/>
                </a:lnTo>
                <a:lnTo>
                  <a:pt x="142895" y="11312"/>
                </a:lnTo>
                <a:lnTo>
                  <a:pt x="154953" y="8811"/>
                </a:lnTo>
                <a:lnTo>
                  <a:pt x="168072" y="5874"/>
                </a:lnTo>
                <a:lnTo>
                  <a:pt x="178088" y="3916"/>
                </a:lnTo>
                <a:lnTo>
                  <a:pt x="186035" y="2610"/>
                </a:lnTo>
                <a:lnTo>
                  <a:pt x="192603" y="1740"/>
                </a:lnTo>
                <a:lnTo>
                  <a:pt x="199522" y="1160"/>
                </a:lnTo>
                <a:lnTo>
                  <a:pt x="206674" y="773"/>
                </a:lnTo>
                <a:lnTo>
                  <a:pt x="25145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85"/>
          <p:cNvSpPr/>
          <p:nvPr/>
        </p:nvSpPr>
        <p:spPr bwMode="auto">
          <a:xfrm>
            <a:off x="6263639" y="2754629"/>
            <a:ext cx="34291" cy="320041"/>
          </a:xfrm>
          <a:custGeom>
            <a:avLst/>
            <a:gdLst/>
            <a:ahLst/>
            <a:cxnLst/>
            <a:rect l="0" t="0" r="0" b="0"/>
            <a:pathLst>
              <a:path w="34291" h="320041">
                <a:moveTo>
                  <a:pt x="0" y="0"/>
                </a:moveTo>
                <a:lnTo>
                  <a:pt x="0" y="18204"/>
                </a:lnTo>
                <a:lnTo>
                  <a:pt x="1271" y="24836"/>
                </a:lnTo>
                <a:lnTo>
                  <a:pt x="3387" y="30528"/>
                </a:lnTo>
                <a:lnTo>
                  <a:pt x="6069" y="35592"/>
                </a:lnTo>
                <a:lnTo>
                  <a:pt x="9125" y="46588"/>
                </a:lnTo>
                <a:lnTo>
                  <a:pt x="12434" y="61539"/>
                </a:lnTo>
                <a:lnTo>
                  <a:pt x="15909" y="79126"/>
                </a:lnTo>
                <a:lnTo>
                  <a:pt x="18226" y="101011"/>
                </a:lnTo>
                <a:lnTo>
                  <a:pt x="19771" y="125761"/>
                </a:lnTo>
                <a:lnTo>
                  <a:pt x="20801" y="152421"/>
                </a:lnTo>
                <a:lnTo>
                  <a:pt x="22757" y="172734"/>
                </a:lnTo>
                <a:lnTo>
                  <a:pt x="25332" y="188816"/>
                </a:lnTo>
                <a:lnTo>
                  <a:pt x="28318" y="202077"/>
                </a:lnTo>
                <a:lnTo>
                  <a:pt x="30309" y="215998"/>
                </a:lnTo>
                <a:lnTo>
                  <a:pt x="31636" y="230359"/>
                </a:lnTo>
                <a:lnTo>
                  <a:pt x="33111" y="256052"/>
                </a:lnTo>
                <a:lnTo>
                  <a:pt x="33766" y="271705"/>
                </a:lnTo>
                <a:lnTo>
                  <a:pt x="34057" y="282895"/>
                </a:lnTo>
                <a:lnTo>
                  <a:pt x="34290" y="3200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86"/>
          <p:cNvSpPr/>
          <p:nvPr/>
        </p:nvSpPr>
        <p:spPr bwMode="auto">
          <a:xfrm>
            <a:off x="6482914" y="2606039"/>
            <a:ext cx="112196" cy="223594"/>
          </a:xfrm>
          <a:custGeom>
            <a:avLst/>
            <a:gdLst/>
            <a:ahLst/>
            <a:cxnLst/>
            <a:rect l="0" t="0" r="0" b="0"/>
            <a:pathLst>
              <a:path w="112196" h="223594">
                <a:moveTo>
                  <a:pt x="20755" y="0"/>
                </a:moveTo>
                <a:lnTo>
                  <a:pt x="32892" y="6068"/>
                </a:lnTo>
                <a:lnTo>
                  <a:pt x="36466" y="9126"/>
                </a:lnTo>
                <a:lnTo>
                  <a:pt x="38849" y="12434"/>
                </a:lnTo>
                <a:lnTo>
                  <a:pt x="40438" y="15910"/>
                </a:lnTo>
                <a:lnTo>
                  <a:pt x="41497" y="19496"/>
                </a:lnTo>
                <a:lnTo>
                  <a:pt x="42203" y="23158"/>
                </a:lnTo>
                <a:lnTo>
                  <a:pt x="42674" y="26869"/>
                </a:lnTo>
                <a:lnTo>
                  <a:pt x="42988" y="35693"/>
                </a:lnTo>
                <a:lnTo>
                  <a:pt x="43337" y="62430"/>
                </a:lnTo>
                <a:lnTo>
                  <a:pt x="42159" y="74640"/>
                </a:lnTo>
                <a:lnTo>
                  <a:pt x="40105" y="85320"/>
                </a:lnTo>
                <a:lnTo>
                  <a:pt x="37465" y="94981"/>
                </a:lnTo>
                <a:lnTo>
                  <a:pt x="35705" y="103960"/>
                </a:lnTo>
                <a:lnTo>
                  <a:pt x="34533" y="112487"/>
                </a:lnTo>
                <a:lnTo>
                  <a:pt x="33750" y="120712"/>
                </a:lnTo>
                <a:lnTo>
                  <a:pt x="31958" y="127465"/>
                </a:lnTo>
                <a:lnTo>
                  <a:pt x="29494" y="133237"/>
                </a:lnTo>
                <a:lnTo>
                  <a:pt x="26581" y="138355"/>
                </a:lnTo>
                <a:lnTo>
                  <a:pt x="24639" y="144307"/>
                </a:lnTo>
                <a:lnTo>
                  <a:pt x="23345" y="150815"/>
                </a:lnTo>
                <a:lnTo>
                  <a:pt x="22481" y="157693"/>
                </a:lnTo>
                <a:lnTo>
                  <a:pt x="20636" y="163549"/>
                </a:lnTo>
                <a:lnTo>
                  <a:pt x="18136" y="168723"/>
                </a:lnTo>
                <a:lnTo>
                  <a:pt x="15199" y="173442"/>
                </a:lnTo>
                <a:lnTo>
                  <a:pt x="11972" y="179128"/>
                </a:lnTo>
                <a:lnTo>
                  <a:pt x="4998" y="192220"/>
                </a:lnTo>
                <a:lnTo>
                  <a:pt x="2631" y="197996"/>
                </a:lnTo>
                <a:lnTo>
                  <a:pt x="1052" y="203118"/>
                </a:lnTo>
                <a:lnTo>
                  <a:pt x="0" y="207802"/>
                </a:lnTo>
                <a:lnTo>
                  <a:pt x="569" y="210925"/>
                </a:lnTo>
                <a:lnTo>
                  <a:pt x="2217" y="213007"/>
                </a:lnTo>
                <a:lnTo>
                  <a:pt x="7922" y="216348"/>
                </a:lnTo>
                <a:lnTo>
                  <a:pt x="9660" y="217892"/>
                </a:lnTo>
                <a:lnTo>
                  <a:pt x="14977" y="222995"/>
                </a:lnTo>
                <a:lnTo>
                  <a:pt x="19443" y="223593"/>
                </a:lnTo>
                <a:lnTo>
                  <a:pt x="24961" y="222722"/>
                </a:lnTo>
                <a:lnTo>
                  <a:pt x="31179" y="220872"/>
                </a:lnTo>
                <a:lnTo>
                  <a:pt x="39135" y="219638"/>
                </a:lnTo>
                <a:lnTo>
                  <a:pt x="48248" y="218815"/>
                </a:lnTo>
                <a:lnTo>
                  <a:pt x="58134" y="218267"/>
                </a:lnTo>
                <a:lnTo>
                  <a:pt x="68535" y="216632"/>
                </a:lnTo>
                <a:lnTo>
                  <a:pt x="79279" y="214271"/>
                </a:lnTo>
                <a:lnTo>
                  <a:pt x="112195" y="2057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87"/>
          <p:cNvSpPr/>
          <p:nvPr/>
        </p:nvSpPr>
        <p:spPr bwMode="auto">
          <a:xfrm>
            <a:off x="6617969" y="2583179"/>
            <a:ext cx="11292" cy="480061"/>
          </a:xfrm>
          <a:custGeom>
            <a:avLst/>
            <a:gdLst/>
            <a:ahLst/>
            <a:cxnLst/>
            <a:rect l="0" t="0" r="0" b="0"/>
            <a:pathLst>
              <a:path w="11292" h="480061">
                <a:moveTo>
                  <a:pt x="0" y="0"/>
                </a:moveTo>
                <a:lnTo>
                  <a:pt x="0" y="127842"/>
                </a:lnTo>
                <a:lnTo>
                  <a:pt x="1271" y="137298"/>
                </a:lnTo>
                <a:lnTo>
                  <a:pt x="3388" y="146142"/>
                </a:lnTo>
                <a:lnTo>
                  <a:pt x="6069" y="154578"/>
                </a:lnTo>
                <a:lnTo>
                  <a:pt x="7856" y="171632"/>
                </a:lnTo>
                <a:lnTo>
                  <a:pt x="9048" y="194432"/>
                </a:lnTo>
                <a:lnTo>
                  <a:pt x="9842" y="221061"/>
                </a:lnTo>
                <a:lnTo>
                  <a:pt x="11291" y="403648"/>
                </a:lnTo>
                <a:lnTo>
                  <a:pt x="10067" y="416419"/>
                </a:lnTo>
                <a:lnTo>
                  <a:pt x="7982" y="427473"/>
                </a:lnTo>
                <a:lnTo>
                  <a:pt x="5322" y="437382"/>
                </a:lnTo>
                <a:lnTo>
                  <a:pt x="3548" y="445258"/>
                </a:lnTo>
                <a:lnTo>
                  <a:pt x="2365" y="451779"/>
                </a:lnTo>
                <a:lnTo>
                  <a:pt x="0" y="4800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88"/>
          <p:cNvSpPr/>
          <p:nvPr/>
        </p:nvSpPr>
        <p:spPr bwMode="auto">
          <a:xfrm>
            <a:off x="6755130" y="2766059"/>
            <a:ext cx="194311" cy="22861"/>
          </a:xfrm>
          <a:custGeom>
            <a:avLst/>
            <a:gdLst/>
            <a:ahLst/>
            <a:cxnLst/>
            <a:rect l="0" t="0" r="0" b="0"/>
            <a:pathLst>
              <a:path w="194311" h="22861">
                <a:moveTo>
                  <a:pt x="0" y="22860"/>
                </a:moveTo>
                <a:lnTo>
                  <a:pt x="35591" y="22860"/>
                </a:lnTo>
                <a:lnTo>
                  <a:pt x="44048" y="21590"/>
                </a:lnTo>
                <a:lnTo>
                  <a:pt x="54765" y="19474"/>
                </a:lnTo>
                <a:lnTo>
                  <a:pt x="66990" y="16793"/>
                </a:lnTo>
                <a:lnTo>
                  <a:pt x="100893" y="10427"/>
                </a:lnTo>
                <a:lnTo>
                  <a:pt x="120602" y="6952"/>
                </a:lnTo>
                <a:lnTo>
                  <a:pt x="136281" y="4634"/>
                </a:lnTo>
                <a:lnTo>
                  <a:pt x="149274" y="3090"/>
                </a:lnTo>
                <a:lnTo>
                  <a:pt x="19431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89"/>
          <p:cNvSpPr/>
          <p:nvPr/>
        </p:nvSpPr>
        <p:spPr bwMode="auto">
          <a:xfrm>
            <a:off x="6789419" y="2847671"/>
            <a:ext cx="137162" cy="21259"/>
          </a:xfrm>
          <a:custGeom>
            <a:avLst/>
            <a:gdLst/>
            <a:ahLst/>
            <a:cxnLst/>
            <a:rect l="0" t="0" r="0" b="0"/>
            <a:pathLst>
              <a:path w="137162" h="21259">
                <a:moveTo>
                  <a:pt x="0" y="21258"/>
                </a:moveTo>
                <a:lnTo>
                  <a:pt x="18204" y="15191"/>
                </a:lnTo>
                <a:lnTo>
                  <a:pt x="24836" y="13403"/>
                </a:lnTo>
                <a:lnTo>
                  <a:pt x="30528" y="12212"/>
                </a:lnTo>
                <a:lnTo>
                  <a:pt x="35593" y="11417"/>
                </a:lnTo>
                <a:lnTo>
                  <a:pt x="41509" y="10888"/>
                </a:lnTo>
                <a:lnTo>
                  <a:pt x="47993" y="10535"/>
                </a:lnTo>
                <a:lnTo>
                  <a:pt x="61970" y="10142"/>
                </a:lnTo>
                <a:lnTo>
                  <a:pt x="76649" y="9968"/>
                </a:lnTo>
                <a:lnTo>
                  <a:pt x="85390" y="8651"/>
                </a:lnTo>
                <a:lnTo>
                  <a:pt x="95026" y="6504"/>
                </a:lnTo>
                <a:lnTo>
                  <a:pt x="105261" y="3802"/>
                </a:lnTo>
                <a:lnTo>
                  <a:pt x="113355" y="2001"/>
                </a:lnTo>
                <a:lnTo>
                  <a:pt x="120020" y="800"/>
                </a:lnTo>
                <a:lnTo>
                  <a:pt x="125734" y="0"/>
                </a:lnTo>
                <a:lnTo>
                  <a:pt x="129543" y="736"/>
                </a:lnTo>
                <a:lnTo>
                  <a:pt x="132082" y="2497"/>
                </a:lnTo>
                <a:lnTo>
                  <a:pt x="137161" y="98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90"/>
          <p:cNvSpPr/>
          <p:nvPr/>
        </p:nvSpPr>
        <p:spPr bwMode="auto">
          <a:xfrm>
            <a:off x="7144604" y="2630767"/>
            <a:ext cx="202583" cy="431803"/>
          </a:xfrm>
          <a:custGeom>
            <a:avLst/>
            <a:gdLst/>
            <a:ahLst/>
            <a:cxnLst/>
            <a:rect l="0" t="0" r="0" b="0"/>
            <a:pathLst>
              <a:path w="202583" h="431803">
                <a:moveTo>
                  <a:pt x="124876" y="32422"/>
                </a:moveTo>
                <a:lnTo>
                  <a:pt x="124876" y="4436"/>
                </a:lnTo>
                <a:lnTo>
                  <a:pt x="122336" y="2335"/>
                </a:lnTo>
                <a:lnTo>
                  <a:pt x="118102" y="934"/>
                </a:lnTo>
                <a:lnTo>
                  <a:pt x="112740" y="0"/>
                </a:lnTo>
                <a:lnTo>
                  <a:pt x="107895" y="648"/>
                </a:lnTo>
                <a:lnTo>
                  <a:pt x="103396" y="2349"/>
                </a:lnTo>
                <a:lnTo>
                  <a:pt x="99125" y="4754"/>
                </a:lnTo>
                <a:lnTo>
                  <a:pt x="87608" y="10812"/>
                </a:lnTo>
                <a:lnTo>
                  <a:pt x="80981" y="14206"/>
                </a:lnTo>
                <a:lnTo>
                  <a:pt x="75292" y="17738"/>
                </a:lnTo>
                <a:lnTo>
                  <a:pt x="70230" y="21363"/>
                </a:lnTo>
                <a:lnTo>
                  <a:pt x="65585" y="25049"/>
                </a:lnTo>
                <a:lnTo>
                  <a:pt x="59949" y="28777"/>
                </a:lnTo>
                <a:lnTo>
                  <a:pt x="53651" y="32532"/>
                </a:lnTo>
                <a:lnTo>
                  <a:pt x="46912" y="36306"/>
                </a:lnTo>
                <a:lnTo>
                  <a:pt x="39880" y="42631"/>
                </a:lnTo>
                <a:lnTo>
                  <a:pt x="32652" y="50658"/>
                </a:lnTo>
                <a:lnTo>
                  <a:pt x="25293" y="59820"/>
                </a:lnTo>
                <a:lnTo>
                  <a:pt x="19117" y="68467"/>
                </a:lnTo>
                <a:lnTo>
                  <a:pt x="13730" y="76772"/>
                </a:lnTo>
                <a:lnTo>
                  <a:pt x="8868" y="84849"/>
                </a:lnTo>
                <a:lnTo>
                  <a:pt x="3467" y="97210"/>
                </a:lnTo>
                <a:lnTo>
                  <a:pt x="0" y="109426"/>
                </a:lnTo>
                <a:lnTo>
                  <a:pt x="984" y="111698"/>
                </a:lnTo>
                <a:lnTo>
                  <a:pt x="7170" y="120964"/>
                </a:lnTo>
                <a:lnTo>
                  <a:pt x="9062" y="128077"/>
                </a:lnTo>
                <a:lnTo>
                  <a:pt x="10836" y="130482"/>
                </a:lnTo>
                <a:lnTo>
                  <a:pt x="13290" y="132086"/>
                </a:lnTo>
                <a:lnTo>
                  <a:pt x="16195" y="133155"/>
                </a:lnTo>
                <a:lnTo>
                  <a:pt x="20671" y="135137"/>
                </a:lnTo>
                <a:lnTo>
                  <a:pt x="32419" y="140727"/>
                </a:lnTo>
                <a:lnTo>
                  <a:pt x="56268" y="150831"/>
                </a:lnTo>
                <a:lnTo>
                  <a:pt x="71516" y="157082"/>
                </a:lnTo>
                <a:lnTo>
                  <a:pt x="82953" y="162519"/>
                </a:lnTo>
                <a:lnTo>
                  <a:pt x="91847" y="167413"/>
                </a:lnTo>
                <a:lnTo>
                  <a:pt x="99046" y="171946"/>
                </a:lnTo>
                <a:lnTo>
                  <a:pt x="106386" y="176238"/>
                </a:lnTo>
                <a:lnTo>
                  <a:pt x="113819" y="180370"/>
                </a:lnTo>
                <a:lnTo>
                  <a:pt x="121315" y="184394"/>
                </a:lnTo>
                <a:lnTo>
                  <a:pt x="127582" y="188347"/>
                </a:lnTo>
                <a:lnTo>
                  <a:pt x="133030" y="192252"/>
                </a:lnTo>
                <a:lnTo>
                  <a:pt x="137932" y="196126"/>
                </a:lnTo>
                <a:lnTo>
                  <a:pt x="143740" y="201248"/>
                </a:lnTo>
                <a:lnTo>
                  <a:pt x="156966" y="213713"/>
                </a:lnTo>
                <a:lnTo>
                  <a:pt x="162779" y="221863"/>
                </a:lnTo>
                <a:lnTo>
                  <a:pt x="167925" y="231106"/>
                </a:lnTo>
                <a:lnTo>
                  <a:pt x="172625" y="241078"/>
                </a:lnTo>
                <a:lnTo>
                  <a:pt x="177028" y="251536"/>
                </a:lnTo>
                <a:lnTo>
                  <a:pt x="181234" y="262318"/>
                </a:lnTo>
                <a:lnTo>
                  <a:pt x="185308" y="273316"/>
                </a:lnTo>
                <a:lnTo>
                  <a:pt x="189294" y="283188"/>
                </a:lnTo>
                <a:lnTo>
                  <a:pt x="193221" y="292310"/>
                </a:lnTo>
                <a:lnTo>
                  <a:pt x="197109" y="300931"/>
                </a:lnTo>
                <a:lnTo>
                  <a:pt x="199701" y="309218"/>
                </a:lnTo>
                <a:lnTo>
                  <a:pt x="201429" y="317283"/>
                </a:lnTo>
                <a:lnTo>
                  <a:pt x="202582" y="325199"/>
                </a:lnTo>
                <a:lnTo>
                  <a:pt x="202080" y="331747"/>
                </a:lnTo>
                <a:lnTo>
                  <a:pt x="200475" y="337382"/>
                </a:lnTo>
                <a:lnTo>
                  <a:pt x="195305" y="348300"/>
                </a:lnTo>
                <a:lnTo>
                  <a:pt x="188774" y="361619"/>
                </a:lnTo>
                <a:lnTo>
                  <a:pt x="185026" y="372619"/>
                </a:lnTo>
                <a:lnTo>
                  <a:pt x="184025" y="377330"/>
                </a:lnTo>
                <a:lnTo>
                  <a:pt x="180819" y="381741"/>
                </a:lnTo>
                <a:lnTo>
                  <a:pt x="176141" y="385951"/>
                </a:lnTo>
                <a:lnTo>
                  <a:pt x="170482" y="390028"/>
                </a:lnTo>
                <a:lnTo>
                  <a:pt x="165440" y="394016"/>
                </a:lnTo>
                <a:lnTo>
                  <a:pt x="160809" y="397945"/>
                </a:lnTo>
                <a:lnTo>
                  <a:pt x="156451" y="401834"/>
                </a:lnTo>
                <a:lnTo>
                  <a:pt x="148222" y="409542"/>
                </a:lnTo>
                <a:lnTo>
                  <a:pt x="144250" y="413375"/>
                </a:lnTo>
                <a:lnTo>
                  <a:pt x="139062" y="417201"/>
                </a:lnTo>
                <a:lnTo>
                  <a:pt x="133063" y="421021"/>
                </a:lnTo>
                <a:lnTo>
                  <a:pt x="126524" y="424839"/>
                </a:lnTo>
                <a:lnTo>
                  <a:pt x="120894" y="427383"/>
                </a:lnTo>
                <a:lnTo>
                  <a:pt x="115871" y="429079"/>
                </a:lnTo>
                <a:lnTo>
                  <a:pt x="111253" y="430211"/>
                </a:lnTo>
                <a:lnTo>
                  <a:pt x="106904" y="430964"/>
                </a:lnTo>
                <a:lnTo>
                  <a:pt x="102734" y="431467"/>
                </a:lnTo>
                <a:lnTo>
                  <a:pt x="98685" y="431802"/>
                </a:lnTo>
                <a:lnTo>
                  <a:pt x="93445" y="430756"/>
                </a:lnTo>
                <a:lnTo>
                  <a:pt x="87412" y="428788"/>
                </a:lnTo>
                <a:lnTo>
                  <a:pt x="80850" y="426206"/>
                </a:lnTo>
                <a:lnTo>
                  <a:pt x="75204" y="423215"/>
                </a:lnTo>
                <a:lnTo>
                  <a:pt x="70172" y="419951"/>
                </a:lnTo>
                <a:lnTo>
                  <a:pt x="65547" y="416505"/>
                </a:lnTo>
                <a:lnTo>
                  <a:pt x="62463" y="412937"/>
                </a:lnTo>
                <a:lnTo>
                  <a:pt x="60408" y="409289"/>
                </a:lnTo>
                <a:lnTo>
                  <a:pt x="59036" y="405587"/>
                </a:lnTo>
                <a:lnTo>
                  <a:pt x="54127" y="398087"/>
                </a:lnTo>
                <a:lnTo>
                  <a:pt x="51039" y="394309"/>
                </a:lnTo>
                <a:lnTo>
                  <a:pt x="48981" y="390520"/>
                </a:lnTo>
                <a:lnTo>
                  <a:pt x="46695" y="382924"/>
                </a:lnTo>
                <a:lnTo>
                  <a:pt x="45679" y="371927"/>
                </a:lnTo>
                <a:lnTo>
                  <a:pt x="45227" y="359843"/>
                </a:lnTo>
                <a:lnTo>
                  <a:pt x="45026" y="350239"/>
                </a:lnTo>
                <a:lnTo>
                  <a:pt x="48324" y="338351"/>
                </a:lnTo>
                <a:lnTo>
                  <a:pt x="66856" y="291820"/>
                </a:lnTo>
                <a:lnTo>
                  <a:pt x="72226" y="279014"/>
                </a:lnTo>
                <a:lnTo>
                  <a:pt x="81579" y="258012"/>
                </a:lnTo>
                <a:lnTo>
                  <a:pt x="87122" y="248856"/>
                </a:lnTo>
                <a:lnTo>
                  <a:pt x="93357" y="240211"/>
                </a:lnTo>
                <a:lnTo>
                  <a:pt x="100053" y="231908"/>
                </a:lnTo>
                <a:lnTo>
                  <a:pt x="127680" y="195951"/>
                </a:lnTo>
                <a:lnTo>
                  <a:pt x="135636" y="184622"/>
                </a:lnTo>
                <a:lnTo>
                  <a:pt x="142209" y="174529"/>
                </a:lnTo>
                <a:lnTo>
                  <a:pt x="147861" y="165260"/>
                </a:lnTo>
                <a:lnTo>
                  <a:pt x="152900" y="156541"/>
                </a:lnTo>
                <a:lnTo>
                  <a:pt x="161884" y="140080"/>
                </a:lnTo>
                <a:lnTo>
                  <a:pt x="180149" y="104396"/>
                </a:lnTo>
                <a:lnTo>
                  <a:pt x="185855" y="90565"/>
                </a:lnTo>
                <a:lnTo>
                  <a:pt x="190928" y="76264"/>
                </a:lnTo>
                <a:lnTo>
                  <a:pt x="195581" y="61650"/>
                </a:lnTo>
                <a:lnTo>
                  <a:pt x="198682" y="50638"/>
                </a:lnTo>
                <a:lnTo>
                  <a:pt x="200750" y="42026"/>
                </a:lnTo>
                <a:lnTo>
                  <a:pt x="202128" y="35015"/>
                </a:lnTo>
                <a:lnTo>
                  <a:pt x="201777" y="29071"/>
                </a:lnTo>
                <a:lnTo>
                  <a:pt x="200274" y="23838"/>
                </a:lnTo>
                <a:lnTo>
                  <a:pt x="195216" y="14637"/>
                </a:lnTo>
                <a:lnTo>
                  <a:pt x="192089" y="10406"/>
                </a:lnTo>
                <a:lnTo>
                  <a:pt x="184014" y="557"/>
                </a:lnTo>
                <a:lnTo>
                  <a:pt x="182081" y="1019"/>
                </a:lnTo>
                <a:lnTo>
                  <a:pt x="179522" y="2597"/>
                </a:lnTo>
                <a:lnTo>
                  <a:pt x="170596" y="956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91"/>
          <p:cNvSpPr/>
          <p:nvPr/>
        </p:nvSpPr>
        <p:spPr bwMode="auto">
          <a:xfrm>
            <a:off x="8069579" y="2537459"/>
            <a:ext cx="171451" cy="480061"/>
          </a:xfrm>
          <a:custGeom>
            <a:avLst/>
            <a:gdLst/>
            <a:ahLst/>
            <a:cxnLst/>
            <a:rect l="0" t="0" r="0" b="0"/>
            <a:pathLst>
              <a:path w="171451" h="480061">
                <a:moveTo>
                  <a:pt x="0" y="0"/>
                </a:moveTo>
                <a:lnTo>
                  <a:pt x="6069" y="12136"/>
                </a:lnTo>
                <a:lnTo>
                  <a:pt x="7855" y="19521"/>
                </a:lnTo>
                <a:lnTo>
                  <a:pt x="9048" y="28254"/>
                </a:lnTo>
                <a:lnTo>
                  <a:pt x="9842" y="37886"/>
                </a:lnTo>
                <a:lnTo>
                  <a:pt x="10724" y="102775"/>
                </a:lnTo>
                <a:lnTo>
                  <a:pt x="11418" y="390917"/>
                </a:lnTo>
                <a:lnTo>
                  <a:pt x="10152" y="402851"/>
                </a:lnTo>
                <a:lnTo>
                  <a:pt x="8038" y="412078"/>
                </a:lnTo>
                <a:lnTo>
                  <a:pt x="3573" y="425716"/>
                </a:lnTo>
                <a:lnTo>
                  <a:pt x="1588" y="436011"/>
                </a:lnTo>
                <a:lnTo>
                  <a:pt x="4093" y="448206"/>
                </a:lnTo>
                <a:lnTo>
                  <a:pt x="6539" y="455014"/>
                </a:lnTo>
                <a:lnTo>
                  <a:pt x="6900" y="458283"/>
                </a:lnTo>
                <a:lnTo>
                  <a:pt x="5869" y="459192"/>
                </a:lnTo>
                <a:lnTo>
                  <a:pt x="3914" y="458528"/>
                </a:lnTo>
                <a:lnTo>
                  <a:pt x="2609" y="456816"/>
                </a:lnTo>
                <a:lnTo>
                  <a:pt x="1160" y="451526"/>
                </a:lnTo>
                <a:lnTo>
                  <a:pt x="2044" y="441988"/>
                </a:lnTo>
                <a:lnTo>
                  <a:pt x="3902" y="428009"/>
                </a:lnTo>
                <a:lnTo>
                  <a:pt x="6412" y="411069"/>
                </a:lnTo>
                <a:lnTo>
                  <a:pt x="9355" y="394696"/>
                </a:lnTo>
                <a:lnTo>
                  <a:pt x="12587" y="378701"/>
                </a:lnTo>
                <a:lnTo>
                  <a:pt x="16011" y="362957"/>
                </a:lnTo>
                <a:lnTo>
                  <a:pt x="18294" y="351192"/>
                </a:lnTo>
                <a:lnTo>
                  <a:pt x="19817" y="342078"/>
                </a:lnTo>
                <a:lnTo>
                  <a:pt x="20831" y="334732"/>
                </a:lnTo>
                <a:lnTo>
                  <a:pt x="24047" y="326025"/>
                </a:lnTo>
                <a:lnTo>
                  <a:pt x="28732" y="316410"/>
                </a:lnTo>
                <a:lnTo>
                  <a:pt x="34394" y="306190"/>
                </a:lnTo>
                <a:lnTo>
                  <a:pt x="39439" y="298107"/>
                </a:lnTo>
                <a:lnTo>
                  <a:pt x="44073" y="291448"/>
                </a:lnTo>
                <a:lnTo>
                  <a:pt x="48432" y="285739"/>
                </a:lnTo>
                <a:lnTo>
                  <a:pt x="52608" y="280663"/>
                </a:lnTo>
                <a:lnTo>
                  <a:pt x="56662" y="276009"/>
                </a:lnTo>
                <a:lnTo>
                  <a:pt x="60635" y="271636"/>
                </a:lnTo>
                <a:lnTo>
                  <a:pt x="64553" y="268721"/>
                </a:lnTo>
                <a:lnTo>
                  <a:pt x="68436" y="266777"/>
                </a:lnTo>
                <a:lnTo>
                  <a:pt x="72294" y="265482"/>
                </a:lnTo>
                <a:lnTo>
                  <a:pt x="76136" y="264618"/>
                </a:lnTo>
                <a:lnTo>
                  <a:pt x="79968" y="264042"/>
                </a:lnTo>
                <a:lnTo>
                  <a:pt x="83793" y="263658"/>
                </a:lnTo>
                <a:lnTo>
                  <a:pt x="87611" y="263402"/>
                </a:lnTo>
                <a:lnTo>
                  <a:pt x="91428" y="263232"/>
                </a:lnTo>
                <a:lnTo>
                  <a:pt x="99055" y="263042"/>
                </a:lnTo>
                <a:lnTo>
                  <a:pt x="106678" y="262958"/>
                </a:lnTo>
                <a:lnTo>
                  <a:pt x="110489" y="264205"/>
                </a:lnTo>
                <a:lnTo>
                  <a:pt x="114300" y="266307"/>
                </a:lnTo>
                <a:lnTo>
                  <a:pt x="118109" y="268978"/>
                </a:lnTo>
                <a:lnTo>
                  <a:pt x="121920" y="272029"/>
                </a:lnTo>
                <a:lnTo>
                  <a:pt x="125730" y="275333"/>
                </a:lnTo>
                <a:lnTo>
                  <a:pt x="129540" y="278805"/>
                </a:lnTo>
                <a:lnTo>
                  <a:pt x="133351" y="283660"/>
                </a:lnTo>
                <a:lnTo>
                  <a:pt x="137161" y="289437"/>
                </a:lnTo>
                <a:lnTo>
                  <a:pt x="140971" y="295828"/>
                </a:lnTo>
                <a:lnTo>
                  <a:pt x="145204" y="306316"/>
                </a:lnTo>
                <a:lnTo>
                  <a:pt x="147086" y="316481"/>
                </a:lnTo>
                <a:lnTo>
                  <a:pt x="147921" y="329465"/>
                </a:lnTo>
                <a:lnTo>
                  <a:pt x="149414" y="340294"/>
                </a:lnTo>
                <a:lnTo>
                  <a:pt x="156314" y="380792"/>
                </a:lnTo>
                <a:lnTo>
                  <a:pt x="157549" y="389752"/>
                </a:lnTo>
                <a:lnTo>
                  <a:pt x="158922" y="404363"/>
                </a:lnTo>
                <a:lnTo>
                  <a:pt x="159532" y="419324"/>
                </a:lnTo>
                <a:lnTo>
                  <a:pt x="160965" y="426869"/>
                </a:lnTo>
                <a:lnTo>
                  <a:pt x="163190" y="434440"/>
                </a:lnTo>
                <a:lnTo>
                  <a:pt x="167780" y="448354"/>
                </a:lnTo>
                <a:lnTo>
                  <a:pt x="170363" y="463328"/>
                </a:lnTo>
                <a:lnTo>
                  <a:pt x="171235" y="476379"/>
                </a:lnTo>
                <a:lnTo>
                  <a:pt x="171450" y="4800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92"/>
          <p:cNvSpPr/>
          <p:nvPr/>
        </p:nvSpPr>
        <p:spPr bwMode="auto">
          <a:xfrm>
            <a:off x="8332469" y="2971800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93"/>
          <p:cNvSpPr/>
          <p:nvPr/>
        </p:nvSpPr>
        <p:spPr bwMode="auto">
          <a:xfrm>
            <a:off x="6160770" y="3326129"/>
            <a:ext cx="205740" cy="21273"/>
          </a:xfrm>
          <a:custGeom>
            <a:avLst/>
            <a:gdLst/>
            <a:ahLst/>
            <a:cxnLst/>
            <a:rect l="0" t="0" r="0" b="0"/>
            <a:pathLst>
              <a:path w="205740" h="21273">
                <a:moveTo>
                  <a:pt x="0" y="11430"/>
                </a:moveTo>
                <a:lnTo>
                  <a:pt x="6067" y="17499"/>
                </a:lnTo>
                <a:lnTo>
                  <a:pt x="9125" y="19286"/>
                </a:lnTo>
                <a:lnTo>
                  <a:pt x="12433" y="20477"/>
                </a:lnTo>
                <a:lnTo>
                  <a:pt x="15908" y="21272"/>
                </a:lnTo>
                <a:lnTo>
                  <a:pt x="18225" y="20531"/>
                </a:lnTo>
                <a:lnTo>
                  <a:pt x="19770" y="18768"/>
                </a:lnTo>
                <a:lnTo>
                  <a:pt x="20800" y="16322"/>
                </a:lnTo>
                <a:lnTo>
                  <a:pt x="24026" y="14691"/>
                </a:lnTo>
                <a:lnTo>
                  <a:pt x="28718" y="13605"/>
                </a:lnTo>
                <a:lnTo>
                  <a:pt x="34385" y="12880"/>
                </a:lnTo>
                <a:lnTo>
                  <a:pt x="78768" y="5792"/>
                </a:lnTo>
                <a:lnTo>
                  <a:pt x="93152" y="3861"/>
                </a:lnTo>
                <a:lnTo>
                  <a:pt x="105281" y="2575"/>
                </a:lnTo>
                <a:lnTo>
                  <a:pt x="115908" y="1717"/>
                </a:lnTo>
                <a:lnTo>
                  <a:pt x="128071" y="1145"/>
                </a:lnTo>
                <a:lnTo>
                  <a:pt x="174659" y="151"/>
                </a:lnTo>
                <a:lnTo>
                  <a:pt x="20573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94"/>
          <p:cNvSpPr/>
          <p:nvPr/>
        </p:nvSpPr>
        <p:spPr bwMode="auto">
          <a:xfrm>
            <a:off x="6424019" y="3154679"/>
            <a:ext cx="148232" cy="182881"/>
          </a:xfrm>
          <a:custGeom>
            <a:avLst/>
            <a:gdLst/>
            <a:ahLst/>
            <a:cxnLst/>
            <a:rect l="0" t="0" r="0" b="0"/>
            <a:pathLst>
              <a:path w="148232" h="182881">
                <a:moveTo>
                  <a:pt x="22501" y="0"/>
                </a:moveTo>
                <a:lnTo>
                  <a:pt x="28568" y="12136"/>
                </a:lnTo>
                <a:lnTo>
                  <a:pt x="31626" y="15711"/>
                </a:lnTo>
                <a:lnTo>
                  <a:pt x="34934" y="18094"/>
                </a:lnTo>
                <a:lnTo>
                  <a:pt x="38409" y="19683"/>
                </a:lnTo>
                <a:lnTo>
                  <a:pt x="40727" y="23282"/>
                </a:lnTo>
                <a:lnTo>
                  <a:pt x="42271" y="28221"/>
                </a:lnTo>
                <a:lnTo>
                  <a:pt x="43301" y="34054"/>
                </a:lnTo>
                <a:lnTo>
                  <a:pt x="43988" y="40483"/>
                </a:lnTo>
                <a:lnTo>
                  <a:pt x="44445" y="47309"/>
                </a:lnTo>
                <a:lnTo>
                  <a:pt x="44750" y="54399"/>
                </a:lnTo>
                <a:lnTo>
                  <a:pt x="42414" y="64206"/>
                </a:lnTo>
                <a:lnTo>
                  <a:pt x="38316" y="75824"/>
                </a:lnTo>
                <a:lnTo>
                  <a:pt x="3744" y="161255"/>
                </a:lnTo>
                <a:lnTo>
                  <a:pt x="2376" y="165923"/>
                </a:lnTo>
                <a:lnTo>
                  <a:pt x="1464" y="170306"/>
                </a:lnTo>
                <a:lnTo>
                  <a:pt x="0" y="180396"/>
                </a:lnTo>
                <a:lnTo>
                  <a:pt x="1151" y="181225"/>
                </a:lnTo>
                <a:lnTo>
                  <a:pt x="3187" y="181777"/>
                </a:lnTo>
                <a:lnTo>
                  <a:pt x="9513" y="182663"/>
                </a:lnTo>
                <a:lnTo>
                  <a:pt x="13765" y="182783"/>
                </a:lnTo>
                <a:lnTo>
                  <a:pt x="83632" y="182879"/>
                </a:lnTo>
                <a:lnTo>
                  <a:pt x="87385" y="181609"/>
                </a:lnTo>
                <a:lnTo>
                  <a:pt x="91156" y="179493"/>
                </a:lnTo>
                <a:lnTo>
                  <a:pt x="94942" y="176812"/>
                </a:lnTo>
                <a:lnTo>
                  <a:pt x="100005" y="175025"/>
                </a:lnTo>
                <a:lnTo>
                  <a:pt x="105920" y="173834"/>
                </a:lnTo>
                <a:lnTo>
                  <a:pt x="112403" y="173039"/>
                </a:lnTo>
                <a:lnTo>
                  <a:pt x="117996" y="172510"/>
                </a:lnTo>
                <a:lnTo>
                  <a:pt x="122994" y="172157"/>
                </a:lnTo>
                <a:lnTo>
                  <a:pt x="127597" y="171921"/>
                </a:lnTo>
                <a:lnTo>
                  <a:pt x="131935" y="173034"/>
                </a:lnTo>
                <a:lnTo>
                  <a:pt x="136096" y="175046"/>
                </a:lnTo>
                <a:lnTo>
                  <a:pt x="148231" y="1828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95"/>
          <p:cNvSpPr/>
          <p:nvPr/>
        </p:nvSpPr>
        <p:spPr bwMode="auto">
          <a:xfrm>
            <a:off x="6537959" y="3200400"/>
            <a:ext cx="34292" cy="342901"/>
          </a:xfrm>
          <a:custGeom>
            <a:avLst/>
            <a:gdLst/>
            <a:ahLst/>
            <a:cxnLst/>
            <a:rect l="0" t="0" r="0" b="0"/>
            <a:pathLst>
              <a:path w="34292" h="342901">
                <a:moveTo>
                  <a:pt x="0" y="0"/>
                </a:moveTo>
                <a:lnTo>
                  <a:pt x="15909" y="15909"/>
                </a:lnTo>
                <a:lnTo>
                  <a:pt x="18227" y="20765"/>
                </a:lnTo>
                <a:lnTo>
                  <a:pt x="19771" y="26544"/>
                </a:lnTo>
                <a:lnTo>
                  <a:pt x="20801" y="32936"/>
                </a:lnTo>
                <a:lnTo>
                  <a:pt x="28318" y="72271"/>
                </a:lnTo>
                <a:lnTo>
                  <a:pt x="29039" y="85010"/>
                </a:lnTo>
                <a:lnTo>
                  <a:pt x="28250" y="96043"/>
                </a:lnTo>
                <a:lnTo>
                  <a:pt x="26453" y="105939"/>
                </a:lnTo>
                <a:lnTo>
                  <a:pt x="25255" y="116345"/>
                </a:lnTo>
                <a:lnTo>
                  <a:pt x="24457" y="127094"/>
                </a:lnTo>
                <a:lnTo>
                  <a:pt x="23925" y="138069"/>
                </a:lnTo>
                <a:lnTo>
                  <a:pt x="23334" y="160424"/>
                </a:lnTo>
                <a:lnTo>
                  <a:pt x="22869" y="280755"/>
                </a:lnTo>
                <a:lnTo>
                  <a:pt x="24136" y="288770"/>
                </a:lnTo>
                <a:lnTo>
                  <a:pt x="26251" y="296653"/>
                </a:lnTo>
                <a:lnTo>
                  <a:pt x="28930" y="304449"/>
                </a:lnTo>
                <a:lnTo>
                  <a:pt x="30717" y="310915"/>
                </a:lnTo>
                <a:lnTo>
                  <a:pt x="31908" y="316497"/>
                </a:lnTo>
                <a:lnTo>
                  <a:pt x="32703" y="321488"/>
                </a:lnTo>
                <a:lnTo>
                  <a:pt x="33585" y="330420"/>
                </a:lnTo>
                <a:lnTo>
                  <a:pt x="34291" y="3429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96"/>
          <p:cNvSpPr/>
          <p:nvPr/>
        </p:nvSpPr>
        <p:spPr bwMode="auto">
          <a:xfrm>
            <a:off x="6846569" y="3360420"/>
            <a:ext cx="148591" cy="11431"/>
          </a:xfrm>
          <a:custGeom>
            <a:avLst/>
            <a:gdLst/>
            <a:ahLst/>
            <a:cxnLst/>
            <a:rect l="0" t="0" r="0" b="0"/>
            <a:pathLst>
              <a:path w="148591" h="11431">
                <a:moveTo>
                  <a:pt x="0" y="11430"/>
                </a:moveTo>
                <a:lnTo>
                  <a:pt x="23096" y="11430"/>
                </a:lnTo>
                <a:lnTo>
                  <a:pt x="33177" y="10159"/>
                </a:lnTo>
                <a:lnTo>
                  <a:pt x="46249" y="8043"/>
                </a:lnTo>
                <a:lnTo>
                  <a:pt x="61313" y="5362"/>
                </a:lnTo>
                <a:lnTo>
                  <a:pt x="73895" y="3574"/>
                </a:lnTo>
                <a:lnTo>
                  <a:pt x="84824" y="2382"/>
                </a:lnTo>
                <a:lnTo>
                  <a:pt x="94649" y="1588"/>
                </a:lnTo>
                <a:lnTo>
                  <a:pt x="103740" y="1059"/>
                </a:lnTo>
                <a:lnTo>
                  <a:pt x="120614" y="470"/>
                </a:lnTo>
                <a:lnTo>
                  <a:pt x="14859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97"/>
          <p:cNvSpPr/>
          <p:nvPr/>
        </p:nvSpPr>
        <p:spPr bwMode="auto">
          <a:xfrm>
            <a:off x="7063895" y="3200400"/>
            <a:ext cx="194156" cy="192359"/>
          </a:xfrm>
          <a:custGeom>
            <a:avLst/>
            <a:gdLst/>
            <a:ahLst/>
            <a:cxnLst/>
            <a:rect l="0" t="0" r="0" b="0"/>
            <a:pathLst>
              <a:path w="194156" h="192359">
                <a:moveTo>
                  <a:pt x="45564" y="0"/>
                </a:moveTo>
                <a:lnTo>
                  <a:pt x="45564" y="6067"/>
                </a:lnTo>
                <a:lnTo>
                  <a:pt x="44295" y="11664"/>
                </a:lnTo>
                <a:lnTo>
                  <a:pt x="42179" y="19206"/>
                </a:lnTo>
                <a:lnTo>
                  <a:pt x="39497" y="28044"/>
                </a:lnTo>
                <a:lnTo>
                  <a:pt x="37709" y="36476"/>
                </a:lnTo>
                <a:lnTo>
                  <a:pt x="36518" y="44637"/>
                </a:lnTo>
                <a:lnTo>
                  <a:pt x="35723" y="52618"/>
                </a:lnTo>
                <a:lnTo>
                  <a:pt x="33924" y="59208"/>
                </a:lnTo>
                <a:lnTo>
                  <a:pt x="31454" y="64872"/>
                </a:lnTo>
                <a:lnTo>
                  <a:pt x="28537" y="69918"/>
                </a:lnTo>
                <a:lnTo>
                  <a:pt x="21911" y="82298"/>
                </a:lnTo>
                <a:lnTo>
                  <a:pt x="18365" y="89155"/>
                </a:lnTo>
                <a:lnTo>
                  <a:pt x="16002" y="94996"/>
                </a:lnTo>
                <a:lnTo>
                  <a:pt x="14426" y="100161"/>
                </a:lnTo>
                <a:lnTo>
                  <a:pt x="13376" y="104874"/>
                </a:lnTo>
                <a:lnTo>
                  <a:pt x="11405" y="111826"/>
                </a:lnTo>
                <a:lnTo>
                  <a:pt x="5830" y="129710"/>
                </a:lnTo>
                <a:lnTo>
                  <a:pt x="3834" y="137273"/>
                </a:lnTo>
                <a:lnTo>
                  <a:pt x="2504" y="143585"/>
                </a:lnTo>
                <a:lnTo>
                  <a:pt x="1618" y="149063"/>
                </a:lnTo>
                <a:lnTo>
                  <a:pt x="1027" y="155255"/>
                </a:lnTo>
                <a:lnTo>
                  <a:pt x="633" y="161924"/>
                </a:lnTo>
                <a:lnTo>
                  <a:pt x="0" y="178740"/>
                </a:lnTo>
                <a:lnTo>
                  <a:pt x="1218" y="181390"/>
                </a:lnTo>
                <a:lnTo>
                  <a:pt x="3300" y="184426"/>
                </a:lnTo>
                <a:lnTo>
                  <a:pt x="5958" y="187721"/>
                </a:lnTo>
                <a:lnTo>
                  <a:pt x="10270" y="189917"/>
                </a:lnTo>
                <a:lnTo>
                  <a:pt x="15685" y="191381"/>
                </a:lnTo>
                <a:lnTo>
                  <a:pt x="21836" y="192358"/>
                </a:lnTo>
                <a:lnTo>
                  <a:pt x="27205" y="191738"/>
                </a:lnTo>
                <a:lnTo>
                  <a:pt x="32055" y="190055"/>
                </a:lnTo>
                <a:lnTo>
                  <a:pt x="36558" y="187663"/>
                </a:lnTo>
                <a:lnTo>
                  <a:pt x="43371" y="186069"/>
                </a:lnTo>
                <a:lnTo>
                  <a:pt x="51722" y="185005"/>
                </a:lnTo>
                <a:lnTo>
                  <a:pt x="61099" y="184297"/>
                </a:lnTo>
                <a:lnTo>
                  <a:pt x="72431" y="181284"/>
                </a:lnTo>
                <a:lnTo>
                  <a:pt x="85066" y="176736"/>
                </a:lnTo>
                <a:lnTo>
                  <a:pt x="130506" y="158199"/>
                </a:lnTo>
                <a:lnTo>
                  <a:pt x="194155" y="1257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98"/>
          <p:cNvSpPr/>
          <p:nvPr/>
        </p:nvSpPr>
        <p:spPr bwMode="auto">
          <a:xfrm>
            <a:off x="7235190" y="3177539"/>
            <a:ext cx="22861" cy="354332"/>
          </a:xfrm>
          <a:custGeom>
            <a:avLst/>
            <a:gdLst/>
            <a:ahLst/>
            <a:cxnLst/>
            <a:rect l="0" t="0" r="0" b="0"/>
            <a:pathLst>
              <a:path w="22861" h="354332">
                <a:moveTo>
                  <a:pt x="0" y="0"/>
                </a:moveTo>
                <a:lnTo>
                  <a:pt x="0" y="127511"/>
                </a:lnTo>
                <a:lnTo>
                  <a:pt x="1270" y="137078"/>
                </a:lnTo>
                <a:lnTo>
                  <a:pt x="3386" y="145995"/>
                </a:lnTo>
                <a:lnTo>
                  <a:pt x="6068" y="154480"/>
                </a:lnTo>
                <a:lnTo>
                  <a:pt x="9125" y="166487"/>
                </a:lnTo>
                <a:lnTo>
                  <a:pt x="15908" y="196761"/>
                </a:lnTo>
                <a:lnTo>
                  <a:pt x="18226" y="209914"/>
                </a:lnTo>
                <a:lnTo>
                  <a:pt x="19771" y="221223"/>
                </a:lnTo>
                <a:lnTo>
                  <a:pt x="20800" y="231302"/>
                </a:lnTo>
                <a:lnTo>
                  <a:pt x="21487" y="243101"/>
                </a:lnTo>
                <a:lnTo>
                  <a:pt x="22249" y="269759"/>
                </a:lnTo>
                <a:lnTo>
                  <a:pt x="22779" y="321823"/>
                </a:lnTo>
                <a:lnTo>
                  <a:pt x="22860" y="35433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99"/>
          <p:cNvSpPr/>
          <p:nvPr/>
        </p:nvSpPr>
        <p:spPr bwMode="auto">
          <a:xfrm>
            <a:off x="5692140" y="3680535"/>
            <a:ext cx="320040" cy="342633"/>
          </a:xfrm>
          <a:custGeom>
            <a:avLst/>
            <a:gdLst/>
            <a:ahLst/>
            <a:cxnLst/>
            <a:rect l="0" t="0" r="0" b="0"/>
            <a:pathLst>
              <a:path w="320040" h="342633">
                <a:moveTo>
                  <a:pt x="0" y="125654"/>
                </a:moveTo>
                <a:lnTo>
                  <a:pt x="0" y="119587"/>
                </a:lnTo>
                <a:lnTo>
                  <a:pt x="1269" y="116529"/>
                </a:lnTo>
                <a:lnTo>
                  <a:pt x="7855" y="106159"/>
                </a:lnTo>
                <a:lnTo>
                  <a:pt x="9841" y="98786"/>
                </a:lnTo>
                <a:lnTo>
                  <a:pt x="12910" y="93772"/>
                </a:lnTo>
                <a:lnTo>
                  <a:pt x="17497" y="87890"/>
                </a:lnTo>
                <a:lnTo>
                  <a:pt x="23094" y="81428"/>
                </a:lnTo>
                <a:lnTo>
                  <a:pt x="32701" y="70862"/>
                </a:lnTo>
                <a:lnTo>
                  <a:pt x="42473" y="60662"/>
                </a:lnTo>
                <a:lnTo>
                  <a:pt x="55283" y="47662"/>
                </a:lnTo>
                <a:lnTo>
                  <a:pt x="63526" y="40640"/>
                </a:lnTo>
                <a:lnTo>
                  <a:pt x="72830" y="33418"/>
                </a:lnTo>
                <a:lnTo>
                  <a:pt x="82843" y="26063"/>
                </a:lnTo>
                <a:lnTo>
                  <a:pt x="90789" y="19890"/>
                </a:lnTo>
                <a:lnTo>
                  <a:pt x="97356" y="14505"/>
                </a:lnTo>
                <a:lnTo>
                  <a:pt x="103004" y="9645"/>
                </a:lnTo>
                <a:lnTo>
                  <a:pt x="109309" y="6405"/>
                </a:lnTo>
                <a:lnTo>
                  <a:pt x="116053" y="4245"/>
                </a:lnTo>
                <a:lnTo>
                  <a:pt x="123088" y="2804"/>
                </a:lnTo>
                <a:lnTo>
                  <a:pt x="129049" y="1845"/>
                </a:lnTo>
                <a:lnTo>
                  <a:pt x="134292" y="1204"/>
                </a:lnTo>
                <a:lnTo>
                  <a:pt x="143505" y="493"/>
                </a:lnTo>
                <a:lnTo>
                  <a:pt x="151833" y="177"/>
                </a:lnTo>
                <a:lnTo>
                  <a:pt x="163662" y="0"/>
                </a:lnTo>
                <a:lnTo>
                  <a:pt x="168798" y="1244"/>
                </a:lnTo>
                <a:lnTo>
                  <a:pt x="174762" y="3345"/>
                </a:lnTo>
                <a:lnTo>
                  <a:pt x="181278" y="6014"/>
                </a:lnTo>
                <a:lnTo>
                  <a:pt x="185622" y="9064"/>
                </a:lnTo>
                <a:lnTo>
                  <a:pt x="188518" y="12368"/>
                </a:lnTo>
                <a:lnTo>
                  <a:pt x="193006" y="20695"/>
                </a:lnTo>
                <a:lnTo>
                  <a:pt x="209879" y="53993"/>
                </a:lnTo>
                <a:lnTo>
                  <a:pt x="213580" y="62640"/>
                </a:lnTo>
                <a:lnTo>
                  <a:pt x="217316" y="72215"/>
                </a:lnTo>
                <a:lnTo>
                  <a:pt x="221078" y="82408"/>
                </a:lnTo>
                <a:lnTo>
                  <a:pt x="222314" y="93014"/>
                </a:lnTo>
                <a:lnTo>
                  <a:pt x="221870" y="103894"/>
                </a:lnTo>
                <a:lnTo>
                  <a:pt x="220303" y="114957"/>
                </a:lnTo>
                <a:lnTo>
                  <a:pt x="219259" y="126143"/>
                </a:lnTo>
                <a:lnTo>
                  <a:pt x="218563" y="137410"/>
                </a:lnTo>
                <a:lnTo>
                  <a:pt x="218098" y="148732"/>
                </a:lnTo>
                <a:lnTo>
                  <a:pt x="216519" y="157550"/>
                </a:lnTo>
                <a:lnTo>
                  <a:pt x="214195" y="164698"/>
                </a:lnTo>
                <a:lnTo>
                  <a:pt x="211377" y="170733"/>
                </a:lnTo>
                <a:lnTo>
                  <a:pt x="209498" y="177297"/>
                </a:lnTo>
                <a:lnTo>
                  <a:pt x="208245" y="184213"/>
                </a:lnTo>
                <a:lnTo>
                  <a:pt x="207409" y="191363"/>
                </a:lnTo>
                <a:lnTo>
                  <a:pt x="205583" y="198670"/>
                </a:lnTo>
                <a:lnTo>
                  <a:pt x="203095" y="206082"/>
                </a:lnTo>
                <a:lnTo>
                  <a:pt x="200167" y="213562"/>
                </a:lnTo>
                <a:lnTo>
                  <a:pt x="195674" y="223630"/>
                </a:lnTo>
                <a:lnTo>
                  <a:pt x="178486" y="259529"/>
                </a:lnTo>
                <a:lnTo>
                  <a:pt x="156635" y="303790"/>
                </a:lnTo>
                <a:lnTo>
                  <a:pt x="152683" y="309181"/>
                </a:lnTo>
                <a:lnTo>
                  <a:pt x="148779" y="312776"/>
                </a:lnTo>
                <a:lnTo>
                  <a:pt x="141054" y="318040"/>
                </a:lnTo>
                <a:lnTo>
                  <a:pt x="133387" y="324612"/>
                </a:lnTo>
                <a:lnTo>
                  <a:pt x="125746" y="331767"/>
                </a:lnTo>
                <a:lnTo>
                  <a:pt x="121931" y="335453"/>
                </a:lnTo>
                <a:lnTo>
                  <a:pt x="118117" y="337910"/>
                </a:lnTo>
                <a:lnTo>
                  <a:pt x="110493" y="340640"/>
                </a:lnTo>
                <a:lnTo>
                  <a:pt x="102871" y="341853"/>
                </a:lnTo>
                <a:lnTo>
                  <a:pt x="95250" y="342393"/>
                </a:lnTo>
                <a:lnTo>
                  <a:pt x="87630" y="342632"/>
                </a:lnTo>
                <a:lnTo>
                  <a:pt x="83820" y="341427"/>
                </a:lnTo>
                <a:lnTo>
                  <a:pt x="76199" y="336700"/>
                </a:lnTo>
                <a:lnTo>
                  <a:pt x="73660" y="333661"/>
                </a:lnTo>
                <a:lnTo>
                  <a:pt x="71966" y="330366"/>
                </a:lnTo>
                <a:lnTo>
                  <a:pt x="70085" y="323317"/>
                </a:lnTo>
                <a:lnTo>
                  <a:pt x="69249" y="315951"/>
                </a:lnTo>
                <a:lnTo>
                  <a:pt x="69026" y="310939"/>
                </a:lnTo>
                <a:lnTo>
                  <a:pt x="68778" y="298596"/>
                </a:lnTo>
                <a:lnTo>
                  <a:pt x="69981" y="291749"/>
                </a:lnTo>
                <a:lnTo>
                  <a:pt x="72055" y="284644"/>
                </a:lnTo>
                <a:lnTo>
                  <a:pt x="74706" y="277368"/>
                </a:lnTo>
                <a:lnTo>
                  <a:pt x="77744" y="271247"/>
                </a:lnTo>
                <a:lnTo>
                  <a:pt x="84506" y="261059"/>
                </a:lnTo>
                <a:lnTo>
                  <a:pt x="91745" y="252298"/>
                </a:lnTo>
                <a:lnTo>
                  <a:pt x="95453" y="248183"/>
                </a:lnTo>
                <a:lnTo>
                  <a:pt x="99195" y="245440"/>
                </a:lnTo>
                <a:lnTo>
                  <a:pt x="106740" y="242392"/>
                </a:lnTo>
                <a:lnTo>
                  <a:pt x="114326" y="237652"/>
                </a:lnTo>
                <a:lnTo>
                  <a:pt x="121931" y="231311"/>
                </a:lnTo>
                <a:lnTo>
                  <a:pt x="129545" y="224259"/>
                </a:lnTo>
                <a:lnTo>
                  <a:pt x="133353" y="221871"/>
                </a:lnTo>
                <a:lnTo>
                  <a:pt x="140971" y="219218"/>
                </a:lnTo>
                <a:lnTo>
                  <a:pt x="148590" y="218038"/>
                </a:lnTo>
                <a:lnTo>
                  <a:pt x="157480" y="217514"/>
                </a:lnTo>
                <a:lnTo>
                  <a:pt x="169897" y="217281"/>
                </a:lnTo>
                <a:lnTo>
                  <a:pt x="176765" y="218489"/>
                </a:lnTo>
                <a:lnTo>
                  <a:pt x="183883" y="220564"/>
                </a:lnTo>
                <a:lnTo>
                  <a:pt x="191169" y="223218"/>
                </a:lnTo>
                <a:lnTo>
                  <a:pt x="198566" y="224986"/>
                </a:lnTo>
                <a:lnTo>
                  <a:pt x="206037" y="226166"/>
                </a:lnTo>
                <a:lnTo>
                  <a:pt x="213558" y="226952"/>
                </a:lnTo>
                <a:lnTo>
                  <a:pt x="219841" y="228746"/>
                </a:lnTo>
                <a:lnTo>
                  <a:pt x="225301" y="231213"/>
                </a:lnTo>
                <a:lnTo>
                  <a:pt x="234753" y="237339"/>
                </a:lnTo>
                <a:lnTo>
                  <a:pt x="243188" y="244295"/>
                </a:lnTo>
                <a:lnTo>
                  <a:pt x="251170" y="251621"/>
                </a:lnTo>
                <a:lnTo>
                  <a:pt x="255077" y="255352"/>
                </a:lnTo>
                <a:lnTo>
                  <a:pt x="258951" y="257839"/>
                </a:lnTo>
                <a:lnTo>
                  <a:pt x="266643" y="260603"/>
                </a:lnTo>
                <a:lnTo>
                  <a:pt x="271742" y="263880"/>
                </a:lnTo>
                <a:lnTo>
                  <a:pt x="277681" y="268605"/>
                </a:lnTo>
                <a:lnTo>
                  <a:pt x="284180" y="274295"/>
                </a:lnTo>
                <a:lnTo>
                  <a:pt x="291054" y="280628"/>
                </a:lnTo>
                <a:lnTo>
                  <a:pt x="298176" y="287390"/>
                </a:lnTo>
                <a:lnTo>
                  <a:pt x="320039" y="31996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100"/>
          <p:cNvSpPr/>
          <p:nvPr/>
        </p:nvSpPr>
        <p:spPr bwMode="auto">
          <a:xfrm>
            <a:off x="6057900" y="3714750"/>
            <a:ext cx="217171" cy="217171"/>
          </a:xfrm>
          <a:custGeom>
            <a:avLst/>
            <a:gdLst/>
            <a:ahLst/>
            <a:cxnLst/>
            <a:rect l="0" t="0" r="0" b="0"/>
            <a:pathLst>
              <a:path w="217171" h="217171">
                <a:moveTo>
                  <a:pt x="0" y="0"/>
                </a:moveTo>
                <a:lnTo>
                  <a:pt x="6067" y="12135"/>
                </a:lnTo>
                <a:lnTo>
                  <a:pt x="9125" y="15710"/>
                </a:lnTo>
                <a:lnTo>
                  <a:pt x="12432" y="18093"/>
                </a:lnTo>
                <a:lnTo>
                  <a:pt x="15908" y="19682"/>
                </a:lnTo>
                <a:lnTo>
                  <a:pt x="19496" y="22011"/>
                </a:lnTo>
                <a:lnTo>
                  <a:pt x="23157" y="24834"/>
                </a:lnTo>
                <a:lnTo>
                  <a:pt x="26867" y="27986"/>
                </a:lnTo>
                <a:lnTo>
                  <a:pt x="33152" y="32627"/>
                </a:lnTo>
                <a:lnTo>
                  <a:pt x="50294" y="44558"/>
                </a:lnTo>
                <a:lnTo>
                  <a:pt x="58929" y="51294"/>
                </a:lnTo>
                <a:lnTo>
                  <a:pt x="67226" y="58326"/>
                </a:lnTo>
                <a:lnTo>
                  <a:pt x="75297" y="65554"/>
                </a:lnTo>
                <a:lnTo>
                  <a:pt x="83218" y="71643"/>
                </a:lnTo>
                <a:lnTo>
                  <a:pt x="91038" y="76972"/>
                </a:lnTo>
                <a:lnTo>
                  <a:pt x="98792" y="81794"/>
                </a:lnTo>
                <a:lnTo>
                  <a:pt x="106501" y="87549"/>
                </a:lnTo>
                <a:lnTo>
                  <a:pt x="114181" y="93926"/>
                </a:lnTo>
                <a:lnTo>
                  <a:pt x="128216" y="106515"/>
                </a:lnTo>
                <a:lnTo>
                  <a:pt x="138688" y="116343"/>
                </a:lnTo>
                <a:lnTo>
                  <a:pt x="155759" y="133000"/>
                </a:lnTo>
                <a:lnTo>
                  <a:pt x="175200" y="152353"/>
                </a:lnTo>
                <a:lnTo>
                  <a:pt x="180300" y="158718"/>
                </a:lnTo>
                <a:lnTo>
                  <a:pt x="186240" y="166773"/>
                </a:lnTo>
                <a:lnTo>
                  <a:pt x="201888" y="188870"/>
                </a:lnTo>
                <a:lnTo>
                  <a:pt x="204442" y="193223"/>
                </a:lnTo>
                <a:lnTo>
                  <a:pt x="207414" y="198665"/>
                </a:lnTo>
                <a:lnTo>
                  <a:pt x="217170" y="21717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101"/>
          <p:cNvSpPr/>
          <p:nvPr/>
        </p:nvSpPr>
        <p:spPr bwMode="auto">
          <a:xfrm>
            <a:off x="6137909" y="3669029"/>
            <a:ext cx="137162" cy="262892"/>
          </a:xfrm>
          <a:custGeom>
            <a:avLst/>
            <a:gdLst/>
            <a:ahLst/>
            <a:cxnLst/>
            <a:rect l="0" t="0" r="0" b="0"/>
            <a:pathLst>
              <a:path w="137162" h="262892">
                <a:moveTo>
                  <a:pt x="137161" y="0"/>
                </a:moveTo>
                <a:lnTo>
                  <a:pt x="131093" y="12136"/>
                </a:lnTo>
                <a:lnTo>
                  <a:pt x="129305" y="16981"/>
                </a:lnTo>
                <a:lnTo>
                  <a:pt x="128113" y="21481"/>
                </a:lnTo>
                <a:lnTo>
                  <a:pt x="127319" y="25751"/>
                </a:lnTo>
                <a:lnTo>
                  <a:pt x="125520" y="31137"/>
                </a:lnTo>
                <a:lnTo>
                  <a:pt x="123050" y="37268"/>
                </a:lnTo>
                <a:lnTo>
                  <a:pt x="120133" y="43896"/>
                </a:lnTo>
                <a:lnTo>
                  <a:pt x="89348" y="106743"/>
                </a:lnTo>
                <a:lnTo>
                  <a:pt x="73153" y="139305"/>
                </a:lnTo>
                <a:lnTo>
                  <a:pt x="65279" y="153830"/>
                </a:lnTo>
                <a:lnTo>
                  <a:pt x="57489" y="167324"/>
                </a:lnTo>
                <a:lnTo>
                  <a:pt x="49757" y="180129"/>
                </a:lnTo>
                <a:lnTo>
                  <a:pt x="43331" y="191206"/>
                </a:lnTo>
                <a:lnTo>
                  <a:pt x="32805" y="210288"/>
                </a:lnTo>
                <a:lnTo>
                  <a:pt x="26950" y="220202"/>
                </a:lnTo>
                <a:lnTo>
                  <a:pt x="0" y="26289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102"/>
          <p:cNvSpPr/>
          <p:nvPr/>
        </p:nvSpPr>
        <p:spPr bwMode="auto">
          <a:xfrm>
            <a:off x="6457950" y="3691889"/>
            <a:ext cx="182881" cy="22862"/>
          </a:xfrm>
          <a:custGeom>
            <a:avLst/>
            <a:gdLst/>
            <a:ahLst/>
            <a:cxnLst/>
            <a:rect l="0" t="0" r="0" b="0"/>
            <a:pathLst>
              <a:path w="182881" h="22862">
                <a:moveTo>
                  <a:pt x="0" y="22861"/>
                </a:moveTo>
                <a:lnTo>
                  <a:pt x="12136" y="22861"/>
                </a:lnTo>
                <a:lnTo>
                  <a:pt x="19520" y="21590"/>
                </a:lnTo>
                <a:lnTo>
                  <a:pt x="28253" y="19474"/>
                </a:lnTo>
                <a:lnTo>
                  <a:pt x="37885" y="16793"/>
                </a:lnTo>
                <a:lnTo>
                  <a:pt x="45577" y="15005"/>
                </a:lnTo>
                <a:lnTo>
                  <a:pt x="51975" y="13813"/>
                </a:lnTo>
                <a:lnTo>
                  <a:pt x="57509" y="13019"/>
                </a:lnTo>
                <a:lnTo>
                  <a:pt x="63739" y="12490"/>
                </a:lnTo>
                <a:lnTo>
                  <a:pt x="70433" y="12136"/>
                </a:lnTo>
                <a:lnTo>
                  <a:pt x="77435" y="11901"/>
                </a:lnTo>
                <a:lnTo>
                  <a:pt x="85914" y="10474"/>
                </a:lnTo>
                <a:lnTo>
                  <a:pt x="95376" y="8253"/>
                </a:lnTo>
                <a:lnTo>
                  <a:pt x="105493" y="5502"/>
                </a:lnTo>
                <a:lnTo>
                  <a:pt x="114779" y="3668"/>
                </a:lnTo>
                <a:lnTo>
                  <a:pt x="123509" y="2445"/>
                </a:lnTo>
                <a:lnTo>
                  <a:pt x="131869" y="1630"/>
                </a:lnTo>
                <a:lnTo>
                  <a:pt x="138713" y="1087"/>
                </a:lnTo>
                <a:lnTo>
                  <a:pt x="144545" y="725"/>
                </a:lnTo>
                <a:lnTo>
                  <a:pt x="154412" y="322"/>
                </a:lnTo>
                <a:lnTo>
                  <a:pt x="158821" y="215"/>
                </a:lnTo>
                <a:lnTo>
                  <a:pt x="18288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103"/>
          <p:cNvSpPr/>
          <p:nvPr/>
        </p:nvSpPr>
        <p:spPr bwMode="auto">
          <a:xfrm>
            <a:off x="6492239" y="3794759"/>
            <a:ext cx="148592" cy="11431"/>
          </a:xfrm>
          <a:custGeom>
            <a:avLst/>
            <a:gdLst/>
            <a:ahLst/>
            <a:cxnLst/>
            <a:rect l="0" t="0" r="0" b="0"/>
            <a:pathLst>
              <a:path w="148592" h="11431">
                <a:moveTo>
                  <a:pt x="0" y="0"/>
                </a:moveTo>
                <a:lnTo>
                  <a:pt x="91261" y="0"/>
                </a:lnTo>
                <a:lnTo>
                  <a:pt x="107831" y="1270"/>
                </a:lnTo>
                <a:lnTo>
                  <a:pt x="120148" y="3387"/>
                </a:lnTo>
                <a:lnTo>
                  <a:pt x="148591" y="114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104"/>
          <p:cNvSpPr/>
          <p:nvPr/>
        </p:nvSpPr>
        <p:spPr bwMode="auto">
          <a:xfrm>
            <a:off x="6823709" y="3611879"/>
            <a:ext cx="205742" cy="109384"/>
          </a:xfrm>
          <a:custGeom>
            <a:avLst/>
            <a:gdLst/>
            <a:ahLst/>
            <a:cxnLst/>
            <a:rect l="0" t="0" r="0" b="0"/>
            <a:pathLst>
              <a:path w="205742" h="109384">
                <a:moveTo>
                  <a:pt x="0" y="0"/>
                </a:moveTo>
                <a:lnTo>
                  <a:pt x="6068" y="0"/>
                </a:lnTo>
                <a:lnTo>
                  <a:pt x="7856" y="1271"/>
                </a:lnTo>
                <a:lnTo>
                  <a:pt x="9047" y="3387"/>
                </a:lnTo>
                <a:lnTo>
                  <a:pt x="9842" y="6068"/>
                </a:lnTo>
                <a:lnTo>
                  <a:pt x="10372" y="9126"/>
                </a:lnTo>
                <a:lnTo>
                  <a:pt x="10724" y="12434"/>
                </a:lnTo>
                <a:lnTo>
                  <a:pt x="10959" y="15910"/>
                </a:lnTo>
                <a:lnTo>
                  <a:pt x="11117" y="20767"/>
                </a:lnTo>
                <a:lnTo>
                  <a:pt x="11418" y="54439"/>
                </a:lnTo>
                <a:lnTo>
                  <a:pt x="11429" y="88730"/>
                </a:lnTo>
                <a:lnTo>
                  <a:pt x="12700" y="93444"/>
                </a:lnTo>
                <a:lnTo>
                  <a:pt x="14816" y="96586"/>
                </a:lnTo>
                <a:lnTo>
                  <a:pt x="21272" y="101629"/>
                </a:lnTo>
                <a:lnTo>
                  <a:pt x="25541" y="102319"/>
                </a:lnTo>
                <a:lnTo>
                  <a:pt x="28458" y="102503"/>
                </a:lnTo>
                <a:lnTo>
                  <a:pt x="31672" y="103895"/>
                </a:lnTo>
                <a:lnTo>
                  <a:pt x="35085" y="106094"/>
                </a:lnTo>
                <a:lnTo>
                  <a:pt x="38631" y="108829"/>
                </a:lnTo>
                <a:lnTo>
                  <a:pt x="43533" y="109383"/>
                </a:lnTo>
                <a:lnTo>
                  <a:pt x="49342" y="108482"/>
                </a:lnTo>
                <a:lnTo>
                  <a:pt x="55755" y="106611"/>
                </a:lnTo>
                <a:lnTo>
                  <a:pt x="62570" y="105365"/>
                </a:lnTo>
                <a:lnTo>
                  <a:pt x="69654" y="104533"/>
                </a:lnTo>
                <a:lnTo>
                  <a:pt x="76917" y="103979"/>
                </a:lnTo>
                <a:lnTo>
                  <a:pt x="83028" y="103610"/>
                </a:lnTo>
                <a:lnTo>
                  <a:pt x="93205" y="103199"/>
                </a:lnTo>
                <a:lnTo>
                  <a:pt x="112142" y="102968"/>
                </a:lnTo>
                <a:lnTo>
                  <a:pt x="119212" y="101665"/>
                </a:lnTo>
                <a:lnTo>
                  <a:pt x="126465" y="99527"/>
                </a:lnTo>
                <a:lnTo>
                  <a:pt x="133839" y="96831"/>
                </a:lnTo>
                <a:lnTo>
                  <a:pt x="140027" y="95035"/>
                </a:lnTo>
                <a:lnTo>
                  <a:pt x="145421" y="93837"/>
                </a:lnTo>
                <a:lnTo>
                  <a:pt x="150288" y="93038"/>
                </a:lnTo>
                <a:lnTo>
                  <a:pt x="156072" y="92505"/>
                </a:lnTo>
                <a:lnTo>
                  <a:pt x="162469" y="92151"/>
                </a:lnTo>
                <a:lnTo>
                  <a:pt x="175078" y="91756"/>
                </a:lnTo>
                <a:lnTo>
                  <a:pt x="193522" y="91503"/>
                </a:lnTo>
                <a:lnTo>
                  <a:pt x="205741" y="9144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105"/>
          <p:cNvSpPr/>
          <p:nvPr/>
        </p:nvSpPr>
        <p:spPr bwMode="auto">
          <a:xfrm>
            <a:off x="6960869" y="3589020"/>
            <a:ext cx="125732" cy="388620"/>
          </a:xfrm>
          <a:custGeom>
            <a:avLst/>
            <a:gdLst/>
            <a:ahLst/>
            <a:cxnLst/>
            <a:rect l="0" t="0" r="0" b="0"/>
            <a:pathLst>
              <a:path w="125732" h="388620">
                <a:moveTo>
                  <a:pt x="0" y="0"/>
                </a:moveTo>
                <a:lnTo>
                  <a:pt x="0" y="15909"/>
                </a:lnTo>
                <a:lnTo>
                  <a:pt x="1271" y="19495"/>
                </a:lnTo>
                <a:lnTo>
                  <a:pt x="3388" y="23157"/>
                </a:lnTo>
                <a:lnTo>
                  <a:pt x="6069" y="26868"/>
                </a:lnTo>
                <a:lnTo>
                  <a:pt x="9125" y="31881"/>
                </a:lnTo>
                <a:lnTo>
                  <a:pt x="12434" y="37764"/>
                </a:lnTo>
                <a:lnTo>
                  <a:pt x="15909" y="44226"/>
                </a:lnTo>
                <a:lnTo>
                  <a:pt x="19771" y="54792"/>
                </a:lnTo>
                <a:lnTo>
                  <a:pt x="22757" y="64992"/>
                </a:lnTo>
                <a:lnTo>
                  <a:pt x="25332" y="71268"/>
                </a:lnTo>
                <a:lnTo>
                  <a:pt x="28318" y="77991"/>
                </a:lnTo>
                <a:lnTo>
                  <a:pt x="31579" y="86284"/>
                </a:lnTo>
                <a:lnTo>
                  <a:pt x="38589" y="105658"/>
                </a:lnTo>
                <a:lnTo>
                  <a:pt x="42236" y="114889"/>
                </a:lnTo>
                <a:lnTo>
                  <a:pt x="45938" y="123582"/>
                </a:lnTo>
                <a:lnTo>
                  <a:pt x="49675" y="131918"/>
                </a:lnTo>
                <a:lnTo>
                  <a:pt x="54707" y="145095"/>
                </a:lnTo>
                <a:lnTo>
                  <a:pt x="67071" y="180056"/>
                </a:lnTo>
                <a:lnTo>
                  <a:pt x="73924" y="203858"/>
                </a:lnTo>
                <a:lnTo>
                  <a:pt x="99787" y="303864"/>
                </a:lnTo>
                <a:lnTo>
                  <a:pt x="104624" y="320685"/>
                </a:lnTo>
                <a:lnTo>
                  <a:pt x="109120" y="333170"/>
                </a:lnTo>
                <a:lnTo>
                  <a:pt x="113386" y="342764"/>
                </a:lnTo>
                <a:lnTo>
                  <a:pt x="117502" y="350429"/>
                </a:lnTo>
                <a:lnTo>
                  <a:pt x="120244" y="356809"/>
                </a:lnTo>
                <a:lnTo>
                  <a:pt x="123292" y="367285"/>
                </a:lnTo>
                <a:lnTo>
                  <a:pt x="124647" y="376174"/>
                </a:lnTo>
                <a:lnTo>
                  <a:pt x="125731" y="38861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106"/>
          <p:cNvSpPr/>
          <p:nvPr/>
        </p:nvSpPr>
        <p:spPr bwMode="auto">
          <a:xfrm>
            <a:off x="7738320" y="3235160"/>
            <a:ext cx="180411" cy="262234"/>
          </a:xfrm>
          <a:custGeom>
            <a:avLst/>
            <a:gdLst/>
            <a:ahLst/>
            <a:cxnLst/>
            <a:rect l="0" t="0" r="0" b="0"/>
            <a:pathLst>
              <a:path w="180411" h="262234">
                <a:moveTo>
                  <a:pt x="125520" y="10959"/>
                </a:moveTo>
                <a:lnTo>
                  <a:pt x="113384" y="4892"/>
                </a:lnTo>
                <a:lnTo>
                  <a:pt x="108539" y="3104"/>
                </a:lnTo>
                <a:lnTo>
                  <a:pt x="104040" y="1912"/>
                </a:lnTo>
                <a:lnTo>
                  <a:pt x="93760" y="0"/>
                </a:lnTo>
                <a:lnTo>
                  <a:pt x="90376" y="1113"/>
                </a:lnTo>
                <a:lnTo>
                  <a:pt x="85581" y="3125"/>
                </a:lnTo>
                <a:lnTo>
                  <a:pt x="79843" y="5737"/>
                </a:lnTo>
                <a:lnTo>
                  <a:pt x="74749" y="8748"/>
                </a:lnTo>
                <a:lnTo>
                  <a:pt x="70083" y="12025"/>
                </a:lnTo>
                <a:lnTo>
                  <a:pt x="65701" y="15480"/>
                </a:lnTo>
                <a:lnTo>
                  <a:pt x="61511" y="17783"/>
                </a:lnTo>
                <a:lnTo>
                  <a:pt x="57447" y="19318"/>
                </a:lnTo>
                <a:lnTo>
                  <a:pt x="53467" y="20342"/>
                </a:lnTo>
                <a:lnTo>
                  <a:pt x="48275" y="23565"/>
                </a:lnTo>
                <a:lnTo>
                  <a:pt x="42273" y="28253"/>
                </a:lnTo>
                <a:lnTo>
                  <a:pt x="35732" y="33919"/>
                </a:lnTo>
                <a:lnTo>
                  <a:pt x="30101" y="38966"/>
                </a:lnTo>
                <a:lnTo>
                  <a:pt x="20458" y="47960"/>
                </a:lnTo>
                <a:lnTo>
                  <a:pt x="16109" y="53407"/>
                </a:lnTo>
                <a:lnTo>
                  <a:pt x="11939" y="59578"/>
                </a:lnTo>
                <a:lnTo>
                  <a:pt x="7889" y="66231"/>
                </a:lnTo>
                <a:lnTo>
                  <a:pt x="5189" y="71937"/>
                </a:lnTo>
                <a:lnTo>
                  <a:pt x="3389" y="77011"/>
                </a:lnTo>
                <a:lnTo>
                  <a:pt x="0" y="90152"/>
                </a:lnTo>
                <a:lnTo>
                  <a:pt x="3270" y="93993"/>
                </a:lnTo>
                <a:lnTo>
                  <a:pt x="9649" y="100739"/>
                </a:lnTo>
                <a:lnTo>
                  <a:pt x="11443" y="101292"/>
                </a:lnTo>
                <a:lnTo>
                  <a:pt x="16822" y="101908"/>
                </a:lnTo>
                <a:lnTo>
                  <a:pt x="63397" y="108321"/>
                </a:lnTo>
                <a:lnTo>
                  <a:pt x="77754" y="111427"/>
                </a:lnTo>
                <a:lnTo>
                  <a:pt x="88596" y="114768"/>
                </a:lnTo>
                <a:lnTo>
                  <a:pt x="97094" y="118265"/>
                </a:lnTo>
                <a:lnTo>
                  <a:pt x="104029" y="120597"/>
                </a:lnTo>
                <a:lnTo>
                  <a:pt x="109922" y="122151"/>
                </a:lnTo>
                <a:lnTo>
                  <a:pt x="115122" y="123187"/>
                </a:lnTo>
                <a:lnTo>
                  <a:pt x="119857" y="125148"/>
                </a:lnTo>
                <a:lnTo>
                  <a:pt x="124286" y="127725"/>
                </a:lnTo>
                <a:lnTo>
                  <a:pt x="128506" y="130713"/>
                </a:lnTo>
                <a:lnTo>
                  <a:pt x="132591" y="133975"/>
                </a:lnTo>
                <a:lnTo>
                  <a:pt x="136584" y="137420"/>
                </a:lnTo>
                <a:lnTo>
                  <a:pt x="140516" y="140987"/>
                </a:lnTo>
                <a:lnTo>
                  <a:pt x="148271" y="148336"/>
                </a:lnTo>
                <a:lnTo>
                  <a:pt x="152117" y="152073"/>
                </a:lnTo>
                <a:lnTo>
                  <a:pt x="155951" y="157106"/>
                </a:lnTo>
                <a:lnTo>
                  <a:pt x="159777" y="163000"/>
                </a:lnTo>
                <a:lnTo>
                  <a:pt x="163598" y="169470"/>
                </a:lnTo>
                <a:lnTo>
                  <a:pt x="167415" y="176323"/>
                </a:lnTo>
                <a:lnTo>
                  <a:pt x="180410" y="200956"/>
                </a:lnTo>
                <a:lnTo>
                  <a:pt x="179893" y="203664"/>
                </a:lnTo>
                <a:lnTo>
                  <a:pt x="175932" y="210059"/>
                </a:lnTo>
                <a:lnTo>
                  <a:pt x="173098" y="213543"/>
                </a:lnTo>
                <a:lnTo>
                  <a:pt x="169939" y="217135"/>
                </a:lnTo>
                <a:lnTo>
                  <a:pt x="166562" y="220800"/>
                </a:lnTo>
                <a:lnTo>
                  <a:pt x="164311" y="224513"/>
                </a:lnTo>
                <a:lnTo>
                  <a:pt x="161810" y="232025"/>
                </a:lnTo>
                <a:lnTo>
                  <a:pt x="159873" y="234537"/>
                </a:lnTo>
                <a:lnTo>
                  <a:pt x="157312" y="236211"/>
                </a:lnTo>
                <a:lnTo>
                  <a:pt x="154334" y="237327"/>
                </a:lnTo>
                <a:lnTo>
                  <a:pt x="151080" y="239341"/>
                </a:lnTo>
                <a:lnTo>
                  <a:pt x="147640" y="241954"/>
                </a:lnTo>
                <a:lnTo>
                  <a:pt x="144077" y="244966"/>
                </a:lnTo>
                <a:lnTo>
                  <a:pt x="140430" y="248244"/>
                </a:lnTo>
                <a:lnTo>
                  <a:pt x="132994" y="255273"/>
                </a:lnTo>
                <a:lnTo>
                  <a:pt x="127962" y="257655"/>
                </a:lnTo>
                <a:lnTo>
                  <a:pt x="122068" y="259243"/>
                </a:lnTo>
                <a:lnTo>
                  <a:pt x="115599" y="260302"/>
                </a:lnTo>
                <a:lnTo>
                  <a:pt x="110015" y="261008"/>
                </a:lnTo>
                <a:lnTo>
                  <a:pt x="105024" y="261478"/>
                </a:lnTo>
                <a:lnTo>
                  <a:pt x="100426" y="261792"/>
                </a:lnTo>
                <a:lnTo>
                  <a:pt x="96090" y="262001"/>
                </a:lnTo>
                <a:lnTo>
                  <a:pt x="87886" y="262233"/>
                </a:lnTo>
                <a:lnTo>
                  <a:pt x="82651" y="261026"/>
                </a:lnTo>
                <a:lnTo>
                  <a:pt x="76620" y="258950"/>
                </a:lnTo>
                <a:lnTo>
                  <a:pt x="70060" y="256297"/>
                </a:lnTo>
                <a:lnTo>
                  <a:pt x="64416" y="253258"/>
                </a:lnTo>
                <a:lnTo>
                  <a:pt x="59385" y="249961"/>
                </a:lnTo>
                <a:lnTo>
                  <a:pt x="54760" y="246494"/>
                </a:lnTo>
                <a:lnTo>
                  <a:pt x="50406" y="244183"/>
                </a:lnTo>
                <a:lnTo>
                  <a:pt x="46235" y="242642"/>
                </a:lnTo>
                <a:lnTo>
                  <a:pt x="36481" y="240168"/>
                </a:lnTo>
                <a:lnTo>
                  <a:pt x="31759" y="236443"/>
                </a:lnTo>
                <a:lnTo>
                  <a:pt x="22649" y="2281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107"/>
          <p:cNvSpPr/>
          <p:nvPr/>
        </p:nvSpPr>
        <p:spPr bwMode="auto">
          <a:xfrm>
            <a:off x="7943850" y="3223259"/>
            <a:ext cx="194310" cy="205679"/>
          </a:xfrm>
          <a:custGeom>
            <a:avLst/>
            <a:gdLst/>
            <a:ahLst/>
            <a:cxnLst/>
            <a:rect l="0" t="0" r="0" b="0"/>
            <a:pathLst>
              <a:path w="194310" h="205679">
                <a:moveTo>
                  <a:pt x="0" y="0"/>
                </a:moveTo>
                <a:lnTo>
                  <a:pt x="0" y="32937"/>
                </a:lnTo>
                <a:lnTo>
                  <a:pt x="1270" y="42278"/>
                </a:lnTo>
                <a:lnTo>
                  <a:pt x="3386" y="53585"/>
                </a:lnTo>
                <a:lnTo>
                  <a:pt x="6067" y="66204"/>
                </a:lnTo>
                <a:lnTo>
                  <a:pt x="7855" y="75886"/>
                </a:lnTo>
                <a:lnTo>
                  <a:pt x="9046" y="83611"/>
                </a:lnTo>
                <a:lnTo>
                  <a:pt x="9841" y="90031"/>
                </a:lnTo>
                <a:lnTo>
                  <a:pt x="10370" y="95581"/>
                </a:lnTo>
                <a:lnTo>
                  <a:pt x="10724" y="100550"/>
                </a:lnTo>
                <a:lnTo>
                  <a:pt x="10959" y="105134"/>
                </a:lnTo>
                <a:lnTo>
                  <a:pt x="11220" y="113613"/>
                </a:lnTo>
                <a:lnTo>
                  <a:pt x="11290" y="117652"/>
                </a:lnTo>
                <a:lnTo>
                  <a:pt x="12606" y="121615"/>
                </a:lnTo>
                <a:lnTo>
                  <a:pt x="14754" y="125527"/>
                </a:lnTo>
                <a:lnTo>
                  <a:pt x="17457" y="129404"/>
                </a:lnTo>
                <a:lnTo>
                  <a:pt x="19257" y="133260"/>
                </a:lnTo>
                <a:lnTo>
                  <a:pt x="20458" y="137100"/>
                </a:lnTo>
                <a:lnTo>
                  <a:pt x="21259" y="140930"/>
                </a:lnTo>
                <a:lnTo>
                  <a:pt x="21792" y="144754"/>
                </a:lnTo>
                <a:lnTo>
                  <a:pt x="22148" y="148573"/>
                </a:lnTo>
                <a:lnTo>
                  <a:pt x="22385" y="152388"/>
                </a:lnTo>
                <a:lnTo>
                  <a:pt x="23813" y="157472"/>
                </a:lnTo>
                <a:lnTo>
                  <a:pt x="26036" y="163402"/>
                </a:lnTo>
                <a:lnTo>
                  <a:pt x="28787" y="169895"/>
                </a:lnTo>
                <a:lnTo>
                  <a:pt x="30621" y="175493"/>
                </a:lnTo>
                <a:lnTo>
                  <a:pt x="31844" y="180496"/>
                </a:lnTo>
                <a:lnTo>
                  <a:pt x="32659" y="185101"/>
                </a:lnTo>
                <a:lnTo>
                  <a:pt x="34472" y="189441"/>
                </a:lnTo>
                <a:lnTo>
                  <a:pt x="36952" y="193604"/>
                </a:lnTo>
                <a:lnTo>
                  <a:pt x="43988" y="203343"/>
                </a:lnTo>
                <a:lnTo>
                  <a:pt x="45835" y="204142"/>
                </a:lnTo>
                <a:lnTo>
                  <a:pt x="51274" y="205030"/>
                </a:lnTo>
                <a:lnTo>
                  <a:pt x="54502" y="205267"/>
                </a:lnTo>
                <a:lnTo>
                  <a:pt x="57925" y="205425"/>
                </a:lnTo>
                <a:lnTo>
                  <a:pt x="65114" y="205600"/>
                </a:lnTo>
                <a:lnTo>
                  <a:pt x="72542" y="205678"/>
                </a:lnTo>
                <a:lnTo>
                  <a:pt x="75031" y="204429"/>
                </a:lnTo>
                <a:lnTo>
                  <a:pt x="76691" y="202326"/>
                </a:lnTo>
                <a:lnTo>
                  <a:pt x="77797" y="199654"/>
                </a:lnTo>
                <a:lnTo>
                  <a:pt x="79026" y="193299"/>
                </a:lnTo>
                <a:lnTo>
                  <a:pt x="79354" y="189826"/>
                </a:lnTo>
                <a:lnTo>
                  <a:pt x="80843" y="184971"/>
                </a:lnTo>
                <a:lnTo>
                  <a:pt x="83105" y="179194"/>
                </a:lnTo>
                <a:lnTo>
                  <a:pt x="85883" y="172803"/>
                </a:lnTo>
                <a:lnTo>
                  <a:pt x="87735" y="167272"/>
                </a:lnTo>
                <a:lnTo>
                  <a:pt x="88970" y="162315"/>
                </a:lnTo>
                <a:lnTo>
                  <a:pt x="89793" y="157740"/>
                </a:lnTo>
                <a:lnTo>
                  <a:pt x="94095" y="139110"/>
                </a:lnTo>
                <a:lnTo>
                  <a:pt x="97020" y="127031"/>
                </a:lnTo>
                <a:lnTo>
                  <a:pt x="98969" y="117707"/>
                </a:lnTo>
                <a:lnTo>
                  <a:pt x="100269" y="110222"/>
                </a:lnTo>
                <a:lnTo>
                  <a:pt x="101137" y="103961"/>
                </a:lnTo>
                <a:lnTo>
                  <a:pt x="101714" y="97248"/>
                </a:lnTo>
                <a:lnTo>
                  <a:pt x="102099" y="90232"/>
                </a:lnTo>
                <a:lnTo>
                  <a:pt x="102641" y="71609"/>
                </a:lnTo>
                <a:lnTo>
                  <a:pt x="102856" y="42088"/>
                </a:lnTo>
                <a:lnTo>
                  <a:pt x="102866" y="30533"/>
                </a:lnTo>
                <a:lnTo>
                  <a:pt x="104137" y="27975"/>
                </a:lnTo>
                <a:lnTo>
                  <a:pt x="106254" y="26270"/>
                </a:lnTo>
                <a:lnTo>
                  <a:pt x="108936" y="25134"/>
                </a:lnTo>
                <a:lnTo>
                  <a:pt x="110724" y="23106"/>
                </a:lnTo>
                <a:lnTo>
                  <a:pt x="111916" y="20484"/>
                </a:lnTo>
                <a:lnTo>
                  <a:pt x="112710" y="17466"/>
                </a:lnTo>
                <a:lnTo>
                  <a:pt x="114510" y="16724"/>
                </a:lnTo>
                <a:lnTo>
                  <a:pt x="116980" y="17500"/>
                </a:lnTo>
                <a:lnTo>
                  <a:pt x="124000" y="21801"/>
                </a:lnTo>
                <a:lnTo>
                  <a:pt x="125848" y="24695"/>
                </a:lnTo>
                <a:lnTo>
                  <a:pt x="128348" y="29163"/>
                </a:lnTo>
                <a:lnTo>
                  <a:pt x="131285" y="34682"/>
                </a:lnTo>
                <a:lnTo>
                  <a:pt x="133243" y="42171"/>
                </a:lnTo>
                <a:lnTo>
                  <a:pt x="134549" y="50975"/>
                </a:lnTo>
                <a:lnTo>
                  <a:pt x="135419" y="60653"/>
                </a:lnTo>
                <a:lnTo>
                  <a:pt x="137269" y="70916"/>
                </a:lnTo>
                <a:lnTo>
                  <a:pt x="139772" y="81567"/>
                </a:lnTo>
                <a:lnTo>
                  <a:pt x="146847" y="107835"/>
                </a:lnTo>
                <a:lnTo>
                  <a:pt x="148698" y="112530"/>
                </a:lnTo>
                <a:lnTo>
                  <a:pt x="151202" y="118200"/>
                </a:lnTo>
                <a:lnTo>
                  <a:pt x="154141" y="124520"/>
                </a:lnTo>
                <a:lnTo>
                  <a:pt x="156101" y="130004"/>
                </a:lnTo>
                <a:lnTo>
                  <a:pt x="157407" y="134929"/>
                </a:lnTo>
                <a:lnTo>
                  <a:pt x="158277" y="139483"/>
                </a:lnTo>
                <a:lnTo>
                  <a:pt x="160128" y="142519"/>
                </a:lnTo>
                <a:lnTo>
                  <a:pt x="162632" y="144543"/>
                </a:lnTo>
                <a:lnTo>
                  <a:pt x="165571" y="145892"/>
                </a:lnTo>
                <a:lnTo>
                  <a:pt x="168801" y="146791"/>
                </a:lnTo>
                <a:lnTo>
                  <a:pt x="172224" y="147391"/>
                </a:lnTo>
                <a:lnTo>
                  <a:pt x="180775" y="148354"/>
                </a:lnTo>
                <a:lnTo>
                  <a:pt x="185331" y="148485"/>
                </a:lnTo>
                <a:lnTo>
                  <a:pt x="194309" y="14859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108"/>
          <p:cNvSpPr/>
          <p:nvPr/>
        </p:nvSpPr>
        <p:spPr bwMode="auto">
          <a:xfrm>
            <a:off x="8183879" y="3120389"/>
            <a:ext cx="182818" cy="342709"/>
          </a:xfrm>
          <a:custGeom>
            <a:avLst/>
            <a:gdLst/>
            <a:ahLst/>
            <a:cxnLst/>
            <a:rect l="0" t="0" r="0" b="0"/>
            <a:pathLst>
              <a:path w="182818" h="342709">
                <a:moveTo>
                  <a:pt x="0" y="0"/>
                </a:moveTo>
                <a:lnTo>
                  <a:pt x="6069" y="12136"/>
                </a:lnTo>
                <a:lnTo>
                  <a:pt x="9048" y="21481"/>
                </a:lnTo>
                <a:lnTo>
                  <a:pt x="11641" y="31137"/>
                </a:lnTo>
                <a:lnTo>
                  <a:pt x="14112" y="37268"/>
                </a:lnTo>
                <a:lnTo>
                  <a:pt x="17028" y="43896"/>
                </a:lnTo>
                <a:lnTo>
                  <a:pt x="18972" y="53394"/>
                </a:lnTo>
                <a:lnTo>
                  <a:pt x="20268" y="64806"/>
                </a:lnTo>
                <a:lnTo>
                  <a:pt x="21132" y="77494"/>
                </a:lnTo>
                <a:lnTo>
                  <a:pt x="22978" y="87223"/>
                </a:lnTo>
                <a:lnTo>
                  <a:pt x="25479" y="94979"/>
                </a:lnTo>
                <a:lnTo>
                  <a:pt x="28416" y="101419"/>
                </a:lnTo>
                <a:lnTo>
                  <a:pt x="31645" y="119683"/>
                </a:lnTo>
                <a:lnTo>
                  <a:pt x="35066" y="145829"/>
                </a:lnTo>
                <a:lnTo>
                  <a:pt x="40986" y="200703"/>
                </a:lnTo>
                <a:lnTo>
                  <a:pt x="42563" y="218892"/>
                </a:lnTo>
                <a:lnTo>
                  <a:pt x="43616" y="233558"/>
                </a:lnTo>
                <a:lnTo>
                  <a:pt x="44317" y="247146"/>
                </a:lnTo>
                <a:lnTo>
                  <a:pt x="45097" y="272403"/>
                </a:lnTo>
                <a:lnTo>
                  <a:pt x="44035" y="284472"/>
                </a:lnTo>
                <a:lnTo>
                  <a:pt x="42056" y="296328"/>
                </a:lnTo>
                <a:lnTo>
                  <a:pt x="35824" y="324529"/>
                </a:lnTo>
                <a:lnTo>
                  <a:pt x="34972" y="331772"/>
                </a:lnTo>
                <a:lnTo>
                  <a:pt x="34425" y="340702"/>
                </a:lnTo>
                <a:lnTo>
                  <a:pt x="33110" y="341435"/>
                </a:lnTo>
                <a:lnTo>
                  <a:pt x="28262" y="342249"/>
                </a:lnTo>
                <a:lnTo>
                  <a:pt x="24461" y="342708"/>
                </a:lnTo>
                <a:lnTo>
                  <a:pt x="23928" y="341502"/>
                </a:lnTo>
                <a:lnTo>
                  <a:pt x="23335" y="336775"/>
                </a:lnTo>
                <a:lnTo>
                  <a:pt x="19685" y="327055"/>
                </a:lnTo>
                <a:lnTo>
                  <a:pt x="16933" y="320907"/>
                </a:lnTo>
                <a:lnTo>
                  <a:pt x="15099" y="314268"/>
                </a:lnTo>
                <a:lnTo>
                  <a:pt x="13876" y="307302"/>
                </a:lnTo>
                <a:lnTo>
                  <a:pt x="13060" y="300118"/>
                </a:lnTo>
                <a:lnTo>
                  <a:pt x="12517" y="294059"/>
                </a:lnTo>
                <a:lnTo>
                  <a:pt x="11914" y="283940"/>
                </a:lnTo>
                <a:lnTo>
                  <a:pt x="13022" y="276923"/>
                </a:lnTo>
                <a:lnTo>
                  <a:pt x="15032" y="268436"/>
                </a:lnTo>
                <a:lnTo>
                  <a:pt x="17642" y="258967"/>
                </a:lnTo>
                <a:lnTo>
                  <a:pt x="21921" y="248845"/>
                </a:lnTo>
                <a:lnTo>
                  <a:pt x="27314" y="238287"/>
                </a:lnTo>
                <a:lnTo>
                  <a:pt x="33450" y="227438"/>
                </a:lnTo>
                <a:lnTo>
                  <a:pt x="38809" y="218935"/>
                </a:lnTo>
                <a:lnTo>
                  <a:pt x="43653" y="211997"/>
                </a:lnTo>
                <a:lnTo>
                  <a:pt x="48152" y="206101"/>
                </a:lnTo>
                <a:lnTo>
                  <a:pt x="52422" y="200901"/>
                </a:lnTo>
                <a:lnTo>
                  <a:pt x="56538" y="196164"/>
                </a:lnTo>
                <a:lnTo>
                  <a:pt x="60553" y="191737"/>
                </a:lnTo>
                <a:lnTo>
                  <a:pt x="64498" y="188784"/>
                </a:lnTo>
                <a:lnTo>
                  <a:pt x="68399" y="186816"/>
                </a:lnTo>
                <a:lnTo>
                  <a:pt x="72269" y="185504"/>
                </a:lnTo>
                <a:lnTo>
                  <a:pt x="76119" y="184630"/>
                </a:lnTo>
                <a:lnTo>
                  <a:pt x="79956" y="184046"/>
                </a:lnTo>
                <a:lnTo>
                  <a:pt x="83785" y="183658"/>
                </a:lnTo>
                <a:lnTo>
                  <a:pt x="87607" y="182129"/>
                </a:lnTo>
                <a:lnTo>
                  <a:pt x="91425" y="179839"/>
                </a:lnTo>
                <a:lnTo>
                  <a:pt x="95241" y="177043"/>
                </a:lnTo>
                <a:lnTo>
                  <a:pt x="99054" y="175179"/>
                </a:lnTo>
                <a:lnTo>
                  <a:pt x="102866" y="173936"/>
                </a:lnTo>
                <a:lnTo>
                  <a:pt x="106677" y="173108"/>
                </a:lnTo>
                <a:lnTo>
                  <a:pt x="111758" y="173825"/>
                </a:lnTo>
                <a:lnTo>
                  <a:pt x="117686" y="175574"/>
                </a:lnTo>
                <a:lnTo>
                  <a:pt x="124178" y="178009"/>
                </a:lnTo>
                <a:lnTo>
                  <a:pt x="131045" y="179633"/>
                </a:lnTo>
                <a:lnTo>
                  <a:pt x="138164" y="180715"/>
                </a:lnTo>
                <a:lnTo>
                  <a:pt x="145449" y="181437"/>
                </a:lnTo>
                <a:lnTo>
                  <a:pt x="151576" y="183188"/>
                </a:lnTo>
                <a:lnTo>
                  <a:pt x="156932" y="185626"/>
                </a:lnTo>
                <a:lnTo>
                  <a:pt x="161771" y="188521"/>
                </a:lnTo>
                <a:lnTo>
                  <a:pt x="166267" y="190450"/>
                </a:lnTo>
                <a:lnTo>
                  <a:pt x="170535" y="191737"/>
                </a:lnTo>
                <a:lnTo>
                  <a:pt x="174651" y="192595"/>
                </a:lnTo>
                <a:lnTo>
                  <a:pt x="177394" y="194437"/>
                </a:lnTo>
                <a:lnTo>
                  <a:pt x="179222" y="196934"/>
                </a:lnTo>
                <a:lnTo>
                  <a:pt x="181255" y="203097"/>
                </a:lnTo>
                <a:lnTo>
                  <a:pt x="182399" y="213706"/>
                </a:lnTo>
                <a:lnTo>
                  <a:pt x="182666" y="221134"/>
                </a:lnTo>
                <a:lnTo>
                  <a:pt x="182817" y="238524"/>
                </a:lnTo>
                <a:lnTo>
                  <a:pt x="181568" y="245376"/>
                </a:lnTo>
                <a:lnTo>
                  <a:pt x="179466" y="252484"/>
                </a:lnTo>
                <a:lnTo>
                  <a:pt x="176794" y="259763"/>
                </a:lnTo>
                <a:lnTo>
                  <a:pt x="173743" y="265885"/>
                </a:lnTo>
                <a:lnTo>
                  <a:pt x="170438" y="271237"/>
                </a:lnTo>
                <a:lnTo>
                  <a:pt x="166966" y="276075"/>
                </a:lnTo>
                <a:lnTo>
                  <a:pt x="163107" y="284837"/>
                </a:lnTo>
                <a:lnTo>
                  <a:pt x="162079" y="288952"/>
                </a:lnTo>
                <a:lnTo>
                  <a:pt x="160122" y="291694"/>
                </a:lnTo>
                <a:lnTo>
                  <a:pt x="157549" y="293523"/>
                </a:lnTo>
                <a:lnTo>
                  <a:pt x="154563" y="294742"/>
                </a:lnTo>
                <a:lnTo>
                  <a:pt x="151302" y="296825"/>
                </a:lnTo>
                <a:lnTo>
                  <a:pt x="147858" y="299484"/>
                </a:lnTo>
                <a:lnTo>
                  <a:pt x="144292" y="302526"/>
                </a:lnTo>
                <a:lnTo>
                  <a:pt x="140645" y="304554"/>
                </a:lnTo>
                <a:lnTo>
                  <a:pt x="136944" y="305906"/>
                </a:lnTo>
                <a:lnTo>
                  <a:pt x="133206" y="306808"/>
                </a:lnTo>
                <a:lnTo>
                  <a:pt x="129444" y="308678"/>
                </a:lnTo>
                <a:lnTo>
                  <a:pt x="125666" y="311196"/>
                </a:lnTo>
                <a:lnTo>
                  <a:pt x="121877" y="314144"/>
                </a:lnTo>
                <a:lnTo>
                  <a:pt x="118081" y="316110"/>
                </a:lnTo>
                <a:lnTo>
                  <a:pt x="114281" y="317420"/>
                </a:lnTo>
                <a:lnTo>
                  <a:pt x="110477" y="318293"/>
                </a:lnTo>
                <a:lnTo>
                  <a:pt x="104132" y="320146"/>
                </a:lnTo>
                <a:lnTo>
                  <a:pt x="86921" y="325590"/>
                </a:lnTo>
                <a:lnTo>
                  <a:pt x="78267" y="327550"/>
                </a:lnTo>
                <a:lnTo>
                  <a:pt x="69959" y="328857"/>
                </a:lnTo>
                <a:lnTo>
                  <a:pt x="61879" y="329729"/>
                </a:lnTo>
                <a:lnTo>
                  <a:pt x="56493" y="329039"/>
                </a:lnTo>
                <a:lnTo>
                  <a:pt x="52901" y="327309"/>
                </a:lnTo>
                <a:lnTo>
                  <a:pt x="45721" y="3200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109"/>
          <p:cNvSpPr/>
          <p:nvPr/>
        </p:nvSpPr>
        <p:spPr bwMode="auto">
          <a:xfrm>
            <a:off x="8458200" y="3394709"/>
            <a:ext cx="11430" cy="1"/>
          </a:xfrm>
          <a:custGeom>
            <a:avLst/>
            <a:gdLst/>
            <a:ahLst/>
            <a:cxnLst/>
            <a:rect l="0" t="0" r="0" b="0"/>
            <a:pathLst>
              <a:path w="11430" h="1">
                <a:moveTo>
                  <a:pt x="11429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110"/>
          <p:cNvSpPr/>
          <p:nvPr/>
        </p:nvSpPr>
        <p:spPr bwMode="auto">
          <a:xfrm>
            <a:off x="5795009" y="4046220"/>
            <a:ext cx="571501" cy="91440"/>
          </a:xfrm>
          <a:custGeom>
            <a:avLst/>
            <a:gdLst/>
            <a:ahLst/>
            <a:cxnLst/>
            <a:rect l="0" t="0" r="0" b="0"/>
            <a:pathLst>
              <a:path w="571501" h="91440">
                <a:moveTo>
                  <a:pt x="0" y="91439"/>
                </a:moveTo>
                <a:lnTo>
                  <a:pt x="35592" y="91439"/>
                </a:lnTo>
                <a:lnTo>
                  <a:pt x="42778" y="90169"/>
                </a:lnTo>
                <a:lnTo>
                  <a:pt x="51379" y="88053"/>
                </a:lnTo>
                <a:lnTo>
                  <a:pt x="60923" y="85372"/>
                </a:lnTo>
                <a:lnTo>
                  <a:pt x="69826" y="82314"/>
                </a:lnTo>
                <a:lnTo>
                  <a:pt x="78301" y="79006"/>
                </a:lnTo>
                <a:lnTo>
                  <a:pt x="86490" y="75531"/>
                </a:lnTo>
                <a:lnTo>
                  <a:pt x="95760" y="71943"/>
                </a:lnTo>
                <a:lnTo>
                  <a:pt x="116220" y="64571"/>
                </a:lnTo>
                <a:lnTo>
                  <a:pt x="125740" y="62097"/>
                </a:lnTo>
                <a:lnTo>
                  <a:pt x="153814" y="57345"/>
                </a:lnTo>
                <a:lnTo>
                  <a:pt x="228238" y="41433"/>
                </a:lnTo>
                <a:lnTo>
                  <a:pt x="291516" y="30692"/>
                </a:lnTo>
                <a:lnTo>
                  <a:pt x="331505" y="24271"/>
                </a:lnTo>
                <a:lnTo>
                  <a:pt x="360703" y="18721"/>
                </a:lnTo>
                <a:lnTo>
                  <a:pt x="382709" y="13750"/>
                </a:lnTo>
                <a:lnTo>
                  <a:pt x="399919" y="9166"/>
                </a:lnTo>
                <a:lnTo>
                  <a:pt x="419013" y="6111"/>
                </a:lnTo>
                <a:lnTo>
                  <a:pt x="439362" y="4074"/>
                </a:lnTo>
                <a:lnTo>
                  <a:pt x="487475" y="1206"/>
                </a:lnTo>
                <a:lnTo>
                  <a:pt x="496434" y="804"/>
                </a:lnTo>
                <a:lnTo>
                  <a:pt x="523321" y="357"/>
                </a:lnTo>
                <a:lnTo>
                  <a:pt x="57150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111"/>
          <p:cNvSpPr/>
          <p:nvPr/>
        </p:nvSpPr>
        <p:spPr bwMode="auto">
          <a:xfrm>
            <a:off x="5955368" y="4211084"/>
            <a:ext cx="353992" cy="280707"/>
          </a:xfrm>
          <a:custGeom>
            <a:avLst/>
            <a:gdLst/>
            <a:ahLst/>
            <a:cxnLst/>
            <a:rect l="0" t="0" r="0" b="0"/>
            <a:pathLst>
              <a:path w="353992" h="280707">
                <a:moveTo>
                  <a:pt x="91102" y="6586"/>
                </a:moveTo>
                <a:lnTo>
                  <a:pt x="103237" y="518"/>
                </a:lnTo>
                <a:lnTo>
                  <a:pt x="108082" y="0"/>
                </a:lnTo>
                <a:lnTo>
                  <a:pt x="112582" y="925"/>
                </a:lnTo>
                <a:lnTo>
                  <a:pt x="123509" y="5340"/>
                </a:lnTo>
                <a:lnTo>
                  <a:pt x="141064" y="11535"/>
                </a:lnTo>
                <a:lnTo>
                  <a:pt x="148540" y="14965"/>
                </a:lnTo>
                <a:lnTo>
                  <a:pt x="154794" y="18522"/>
                </a:lnTo>
                <a:lnTo>
                  <a:pt x="165129" y="24591"/>
                </a:lnTo>
                <a:lnTo>
                  <a:pt x="173956" y="27288"/>
                </a:lnTo>
                <a:lnTo>
                  <a:pt x="182112" y="31873"/>
                </a:lnTo>
                <a:lnTo>
                  <a:pt x="186065" y="34874"/>
                </a:lnTo>
                <a:lnTo>
                  <a:pt x="188701" y="38145"/>
                </a:lnTo>
                <a:lnTo>
                  <a:pt x="190458" y="41595"/>
                </a:lnTo>
                <a:lnTo>
                  <a:pt x="193680" y="50085"/>
                </a:lnTo>
                <a:lnTo>
                  <a:pt x="196317" y="55905"/>
                </a:lnTo>
                <a:lnTo>
                  <a:pt x="199345" y="62325"/>
                </a:lnTo>
                <a:lnTo>
                  <a:pt x="201364" y="67876"/>
                </a:lnTo>
                <a:lnTo>
                  <a:pt x="202710" y="72845"/>
                </a:lnTo>
                <a:lnTo>
                  <a:pt x="203607" y="77429"/>
                </a:lnTo>
                <a:lnTo>
                  <a:pt x="202935" y="83024"/>
                </a:lnTo>
                <a:lnTo>
                  <a:pt x="201218" y="89294"/>
                </a:lnTo>
                <a:lnTo>
                  <a:pt x="198802" y="96015"/>
                </a:lnTo>
                <a:lnTo>
                  <a:pt x="197192" y="103035"/>
                </a:lnTo>
                <a:lnTo>
                  <a:pt x="196119" y="110255"/>
                </a:lnTo>
                <a:lnTo>
                  <a:pt x="195403" y="117609"/>
                </a:lnTo>
                <a:lnTo>
                  <a:pt x="194926" y="125051"/>
                </a:lnTo>
                <a:lnTo>
                  <a:pt x="194608" y="132553"/>
                </a:lnTo>
                <a:lnTo>
                  <a:pt x="194396" y="140094"/>
                </a:lnTo>
                <a:lnTo>
                  <a:pt x="192984" y="147661"/>
                </a:lnTo>
                <a:lnTo>
                  <a:pt x="190773" y="155246"/>
                </a:lnTo>
                <a:lnTo>
                  <a:pt x="188030" y="162842"/>
                </a:lnTo>
                <a:lnTo>
                  <a:pt x="184930" y="169177"/>
                </a:lnTo>
                <a:lnTo>
                  <a:pt x="181594" y="174670"/>
                </a:lnTo>
                <a:lnTo>
                  <a:pt x="178100" y="179601"/>
                </a:lnTo>
                <a:lnTo>
                  <a:pt x="174500" y="185430"/>
                </a:lnTo>
                <a:lnTo>
                  <a:pt x="170831" y="191855"/>
                </a:lnTo>
                <a:lnTo>
                  <a:pt x="163366" y="205767"/>
                </a:lnTo>
                <a:lnTo>
                  <a:pt x="155816" y="220417"/>
                </a:lnTo>
                <a:lnTo>
                  <a:pt x="150755" y="226610"/>
                </a:lnTo>
                <a:lnTo>
                  <a:pt x="144840" y="232008"/>
                </a:lnTo>
                <a:lnTo>
                  <a:pt x="138358" y="236877"/>
                </a:lnTo>
                <a:lnTo>
                  <a:pt x="132765" y="241394"/>
                </a:lnTo>
                <a:lnTo>
                  <a:pt x="123165" y="249798"/>
                </a:lnTo>
                <a:lnTo>
                  <a:pt x="114665" y="257767"/>
                </a:lnTo>
                <a:lnTo>
                  <a:pt x="110621" y="261670"/>
                </a:lnTo>
                <a:lnTo>
                  <a:pt x="104114" y="265541"/>
                </a:lnTo>
                <a:lnTo>
                  <a:pt x="95967" y="269393"/>
                </a:lnTo>
                <a:lnTo>
                  <a:pt x="86725" y="273231"/>
                </a:lnTo>
                <a:lnTo>
                  <a:pt x="79294" y="275789"/>
                </a:lnTo>
                <a:lnTo>
                  <a:pt x="73070" y="277494"/>
                </a:lnTo>
                <a:lnTo>
                  <a:pt x="62767" y="279389"/>
                </a:lnTo>
                <a:lnTo>
                  <a:pt x="53955" y="280232"/>
                </a:lnTo>
                <a:lnTo>
                  <a:pt x="45806" y="280606"/>
                </a:lnTo>
                <a:lnTo>
                  <a:pt x="41854" y="280706"/>
                </a:lnTo>
                <a:lnTo>
                  <a:pt x="37950" y="278233"/>
                </a:lnTo>
                <a:lnTo>
                  <a:pt x="34077" y="274043"/>
                </a:lnTo>
                <a:lnTo>
                  <a:pt x="30225" y="268711"/>
                </a:lnTo>
                <a:lnTo>
                  <a:pt x="25117" y="263886"/>
                </a:lnTo>
                <a:lnTo>
                  <a:pt x="19172" y="259399"/>
                </a:lnTo>
                <a:lnTo>
                  <a:pt x="12669" y="255137"/>
                </a:lnTo>
                <a:lnTo>
                  <a:pt x="8333" y="251027"/>
                </a:lnTo>
                <a:lnTo>
                  <a:pt x="5443" y="247017"/>
                </a:lnTo>
                <a:lnTo>
                  <a:pt x="2231" y="239174"/>
                </a:lnTo>
                <a:lnTo>
                  <a:pt x="804" y="231454"/>
                </a:lnTo>
                <a:lnTo>
                  <a:pt x="170" y="223791"/>
                </a:lnTo>
                <a:lnTo>
                  <a:pt x="0" y="219969"/>
                </a:lnTo>
                <a:lnTo>
                  <a:pt x="1157" y="216151"/>
                </a:lnTo>
                <a:lnTo>
                  <a:pt x="5830" y="208522"/>
                </a:lnTo>
                <a:lnTo>
                  <a:pt x="8753" y="200899"/>
                </a:lnTo>
                <a:lnTo>
                  <a:pt x="9532" y="197088"/>
                </a:lnTo>
                <a:lnTo>
                  <a:pt x="11322" y="194547"/>
                </a:lnTo>
                <a:lnTo>
                  <a:pt x="13785" y="192853"/>
                </a:lnTo>
                <a:lnTo>
                  <a:pt x="16698" y="191724"/>
                </a:lnTo>
                <a:lnTo>
                  <a:pt x="26707" y="183696"/>
                </a:lnTo>
                <a:lnTo>
                  <a:pt x="32931" y="177999"/>
                </a:lnTo>
                <a:lnTo>
                  <a:pt x="39622" y="174201"/>
                </a:lnTo>
                <a:lnTo>
                  <a:pt x="46622" y="171669"/>
                </a:lnTo>
                <a:lnTo>
                  <a:pt x="53828" y="169981"/>
                </a:lnTo>
                <a:lnTo>
                  <a:pt x="59903" y="167586"/>
                </a:lnTo>
                <a:lnTo>
                  <a:pt x="70039" y="161538"/>
                </a:lnTo>
                <a:lnTo>
                  <a:pt x="77059" y="159417"/>
                </a:lnTo>
                <a:lnTo>
                  <a:pt x="85550" y="158003"/>
                </a:lnTo>
                <a:lnTo>
                  <a:pt x="95021" y="157061"/>
                </a:lnTo>
                <a:lnTo>
                  <a:pt x="103874" y="156432"/>
                </a:lnTo>
                <a:lnTo>
                  <a:pt x="112317" y="156013"/>
                </a:lnTo>
                <a:lnTo>
                  <a:pt x="120485" y="155734"/>
                </a:lnTo>
                <a:lnTo>
                  <a:pt x="156253" y="155341"/>
                </a:lnTo>
                <a:lnTo>
                  <a:pt x="168825" y="156555"/>
                </a:lnTo>
                <a:lnTo>
                  <a:pt x="181017" y="158636"/>
                </a:lnTo>
                <a:lnTo>
                  <a:pt x="192955" y="161292"/>
                </a:lnTo>
                <a:lnTo>
                  <a:pt x="204724" y="163063"/>
                </a:lnTo>
                <a:lnTo>
                  <a:pt x="216380" y="164244"/>
                </a:lnTo>
                <a:lnTo>
                  <a:pt x="227961" y="165031"/>
                </a:lnTo>
                <a:lnTo>
                  <a:pt x="239491" y="166826"/>
                </a:lnTo>
                <a:lnTo>
                  <a:pt x="250988" y="169292"/>
                </a:lnTo>
                <a:lnTo>
                  <a:pt x="262462" y="172207"/>
                </a:lnTo>
                <a:lnTo>
                  <a:pt x="271382" y="175419"/>
                </a:lnTo>
                <a:lnTo>
                  <a:pt x="278598" y="178832"/>
                </a:lnTo>
                <a:lnTo>
                  <a:pt x="284680" y="182376"/>
                </a:lnTo>
                <a:lnTo>
                  <a:pt x="291273" y="186009"/>
                </a:lnTo>
                <a:lnTo>
                  <a:pt x="305373" y="193433"/>
                </a:lnTo>
                <a:lnTo>
                  <a:pt x="311419" y="197190"/>
                </a:lnTo>
                <a:lnTo>
                  <a:pt x="321524" y="204752"/>
                </a:lnTo>
                <a:lnTo>
                  <a:pt x="330248" y="208960"/>
                </a:lnTo>
                <a:lnTo>
                  <a:pt x="334352" y="210081"/>
                </a:lnTo>
                <a:lnTo>
                  <a:pt x="337089" y="212099"/>
                </a:lnTo>
                <a:lnTo>
                  <a:pt x="338913" y="214715"/>
                </a:lnTo>
                <a:lnTo>
                  <a:pt x="353991" y="22375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112"/>
          <p:cNvSpPr/>
          <p:nvPr/>
        </p:nvSpPr>
        <p:spPr bwMode="auto">
          <a:xfrm>
            <a:off x="6697980" y="4000500"/>
            <a:ext cx="434340" cy="57151"/>
          </a:xfrm>
          <a:custGeom>
            <a:avLst/>
            <a:gdLst/>
            <a:ahLst/>
            <a:cxnLst/>
            <a:rect l="0" t="0" r="0" b="0"/>
            <a:pathLst>
              <a:path w="434340" h="57151">
                <a:moveTo>
                  <a:pt x="0" y="57150"/>
                </a:moveTo>
                <a:lnTo>
                  <a:pt x="21976" y="57150"/>
                </a:lnTo>
                <a:lnTo>
                  <a:pt x="31161" y="55879"/>
                </a:lnTo>
                <a:lnTo>
                  <a:pt x="42364" y="53763"/>
                </a:lnTo>
                <a:lnTo>
                  <a:pt x="54912" y="51082"/>
                </a:lnTo>
                <a:lnTo>
                  <a:pt x="67088" y="48024"/>
                </a:lnTo>
                <a:lnTo>
                  <a:pt x="79015" y="44716"/>
                </a:lnTo>
                <a:lnTo>
                  <a:pt x="90776" y="41241"/>
                </a:lnTo>
                <a:lnTo>
                  <a:pt x="106238" y="37653"/>
                </a:lnTo>
                <a:lnTo>
                  <a:pt x="143737" y="30281"/>
                </a:lnTo>
                <a:lnTo>
                  <a:pt x="207689" y="18991"/>
                </a:lnTo>
                <a:lnTo>
                  <a:pt x="224819" y="15201"/>
                </a:lnTo>
                <a:lnTo>
                  <a:pt x="238779" y="11403"/>
                </a:lnTo>
                <a:lnTo>
                  <a:pt x="250626" y="7602"/>
                </a:lnTo>
                <a:lnTo>
                  <a:pt x="262333" y="5068"/>
                </a:lnTo>
                <a:lnTo>
                  <a:pt x="273949" y="3378"/>
                </a:lnTo>
                <a:lnTo>
                  <a:pt x="285503" y="2252"/>
                </a:lnTo>
                <a:lnTo>
                  <a:pt x="299555" y="1501"/>
                </a:lnTo>
                <a:lnTo>
                  <a:pt x="344591" y="444"/>
                </a:lnTo>
                <a:lnTo>
                  <a:pt x="405698" y="25"/>
                </a:lnTo>
                <a:lnTo>
                  <a:pt x="43433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113"/>
          <p:cNvSpPr/>
          <p:nvPr/>
        </p:nvSpPr>
        <p:spPr bwMode="auto">
          <a:xfrm>
            <a:off x="6835394" y="4126271"/>
            <a:ext cx="308357" cy="319999"/>
          </a:xfrm>
          <a:custGeom>
            <a:avLst/>
            <a:gdLst/>
            <a:ahLst/>
            <a:cxnLst/>
            <a:rect l="0" t="0" r="0" b="0"/>
            <a:pathLst>
              <a:path w="308357" h="319999">
                <a:moveTo>
                  <a:pt x="11175" y="11388"/>
                </a:moveTo>
                <a:lnTo>
                  <a:pt x="23312" y="5321"/>
                </a:lnTo>
                <a:lnTo>
                  <a:pt x="32655" y="2342"/>
                </a:lnTo>
                <a:lnTo>
                  <a:pt x="36926" y="1547"/>
                </a:lnTo>
                <a:lnTo>
                  <a:pt x="42312" y="1018"/>
                </a:lnTo>
                <a:lnTo>
                  <a:pt x="48443" y="665"/>
                </a:lnTo>
                <a:lnTo>
                  <a:pt x="55070" y="429"/>
                </a:lnTo>
                <a:lnTo>
                  <a:pt x="112595" y="0"/>
                </a:lnTo>
                <a:lnTo>
                  <a:pt x="121968" y="1256"/>
                </a:lnTo>
                <a:lnTo>
                  <a:pt x="133297" y="3364"/>
                </a:lnTo>
                <a:lnTo>
                  <a:pt x="145930" y="6039"/>
                </a:lnTo>
                <a:lnTo>
                  <a:pt x="155621" y="9092"/>
                </a:lnTo>
                <a:lnTo>
                  <a:pt x="163353" y="12398"/>
                </a:lnTo>
                <a:lnTo>
                  <a:pt x="169777" y="15871"/>
                </a:lnTo>
                <a:lnTo>
                  <a:pt x="175330" y="20727"/>
                </a:lnTo>
                <a:lnTo>
                  <a:pt x="180301" y="26504"/>
                </a:lnTo>
                <a:lnTo>
                  <a:pt x="184886" y="32896"/>
                </a:lnTo>
                <a:lnTo>
                  <a:pt x="189212" y="39697"/>
                </a:lnTo>
                <a:lnTo>
                  <a:pt x="193367" y="46771"/>
                </a:lnTo>
                <a:lnTo>
                  <a:pt x="197407" y="54026"/>
                </a:lnTo>
                <a:lnTo>
                  <a:pt x="205282" y="68862"/>
                </a:lnTo>
                <a:lnTo>
                  <a:pt x="209159" y="76374"/>
                </a:lnTo>
                <a:lnTo>
                  <a:pt x="211744" y="85192"/>
                </a:lnTo>
                <a:lnTo>
                  <a:pt x="213468" y="94881"/>
                </a:lnTo>
                <a:lnTo>
                  <a:pt x="214618" y="105150"/>
                </a:lnTo>
                <a:lnTo>
                  <a:pt x="214113" y="113266"/>
                </a:lnTo>
                <a:lnTo>
                  <a:pt x="212508" y="119947"/>
                </a:lnTo>
                <a:lnTo>
                  <a:pt x="210167" y="125671"/>
                </a:lnTo>
                <a:lnTo>
                  <a:pt x="208607" y="132027"/>
                </a:lnTo>
                <a:lnTo>
                  <a:pt x="207566" y="138804"/>
                </a:lnTo>
                <a:lnTo>
                  <a:pt x="206873" y="145862"/>
                </a:lnTo>
                <a:lnTo>
                  <a:pt x="205140" y="151838"/>
                </a:lnTo>
                <a:lnTo>
                  <a:pt x="202715" y="157091"/>
                </a:lnTo>
                <a:lnTo>
                  <a:pt x="199829" y="161864"/>
                </a:lnTo>
                <a:lnTo>
                  <a:pt x="194094" y="168855"/>
                </a:lnTo>
                <a:lnTo>
                  <a:pt x="186461" y="177326"/>
                </a:lnTo>
                <a:lnTo>
                  <a:pt x="167821" y="196898"/>
                </a:lnTo>
                <a:lnTo>
                  <a:pt x="125737" y="239629"/>
                </a:lnTo>
                <a:lnTo>
                  <a:pt x="120570" y="243559"/>
                </a:lnTo>
                <a:lnTo>
                  <a:pt x="111442" y="247925"/>
                </a:lnTo>
                <a:lnTo>
                  <a:pt x="96379" y="253253"/>
                </a:lnTo>
                <a:lnTo>
                  <a:pt x="87028" y="256451"/>
                </a:lnTo>
                <a:lnTo>
                  <a:pt x="79523" y="258584"/>
                </a:lnTo>
                <a:lnTo>
                  <a:pt x="73250" y="260005"/>
                </a:lnTo>
                <a:lnTo>
                  <a:pt x="67800" y="260953"/>
                </a:lnTo>
                <a:lnTo>
                  <a:pt x="61625" y="260315"/>
                </a:lnTo>
                <a:lnTo>
                  <a:pt x="54969" y="258619"/>
                </a:lnTo>
                <a:lnTo>
                  <a:pt x="47991" y="256219"/>
                </a:lnTo>
                <a:lnTo>
                  <a:pt x="40799" y="253349"/>
                </a:lnTo>
                <a:lnTo>
                  <a:pt x="33465" y="250166"/>
                </a:lnTo>
                <a:lnTo>
                  <a:pt x="26035" y="246773"/>
                </a:lnTo>
                <a:lnTo>
                  <a:pt x="19811" y="244511"/>
                </a:lnTo>
                <a:lnTo>
                  <a:pt x="14393" y="243004"/>
                </a:lnTo>
                <a:lnTo>
                  <a:pt x="9511" y="241999"/>
                </a:lnTo>
                <a:lnTo>
                  <a:pt x="6256" y="240058"/>
                </a:lnTo>
                <a:lnTo>
                  <a:pt x="4086" y="237495"/>
                </a:lnTo>
                <a:lnTo>
                  <a:pt x="2639" y="234516"/>
                </a:lnTo>
                <a:lnTo>
                  <a:pt x="1032" y="227820"/>
                </a:lnTo>
                <a:lnTo>
                  <a:pt x="317" y="220610"/>
                </a:lnTo>
                <a:lnTo>
                  <a:pt x="0" y="213173"/>
                </a:lnTo>
                <a:lnTo>
                  <a:pt x="1184" y="209411"/>
                </a:lnTo>
                <a:lnTo>
                  <a:pt x="5889" y="201845"/>
                </a:lnTo>
                <a:lnTo>
                  <a:pt x="10191" y="198049"/>
                </a:lnTo>
                <a:lnTo>
                  <a:pt x="15599" y="194249"/>
                </a:lnTo>
                <a:lnTo>
                  <a:pt x="21744" y="190446"/>
                </a:lnTo>
                <a:lnTo>
                  <a:pt x="27111" y="186640"/>
                </a:lnTo>
                <a:lnTo>
                  <a:pt x="36462" y="179025"/>
                </a:lnTo>
                <a:lnTo>
                  <a:pt x="43272" y="176486"/>
                </a:lnTo>
                <a:lnTo>
                  <a:pt x="51624" y="174793"/>
                </a:lnTo>
                <a:lnTo>
                  <a:pt x="61001" y="173665"/>
                </a:lnTo>
                <a:lnTo>
                  <a:pt x="68523" y="172913"/>
                </a:lnTo>
                <a:lnTo>
                  <a:pt x="74807" y="172411"/>
                </a:lnTo>
                <a:lnTo>
                  <a:pt x="80267" y="172077"/>
                </a:lnTo>
                <a:lnTo>
                  <a:pt x="93106" y="171706"/>
                </a:lnTo>
                <a:lnTo>
                  <a:pt x="115977" y="171467"/>
                </a:lnTo>
                <a:lnTo>
                  <a:pt x="124223" y="172718"/>
                </a:lnTo>
                <a:lnTo>
                  <a:pt x="134801" y="174821"/>
                </a:lnTo>
                <a:lnTo>
                  <a:pt x="146933" y="177493"/>
                </a:lnTo>
                <a:lnTo>
                  <a:pt x="156290" y="180545"/>
                </a:lnTo>
                <a:lnTo>
                  <a:pt x="163798" y="183850"/>
                </a:lnTo>
                <a:lnTo>
                  <a:pt x="170074" y="187323"/>
                </a:lnTo>
                <a:lnTo>
                  <a:pt x="183820" y="194568"/>
                </a:lnTo>
                <a:lnTo>
                  <a:pt x="191043" y="198278"/>
                </a:lnTo>
                <a:lnTo>
                  <a:pt x="200937" y="204561"/>
                </a:lnTo>
                <a:lnTo>
                  <a:pt x="212613" y="212561"/>
                </a:lnTo>
                <a:lnTo>
                  <a:pt x="225478" y="221703"/>
                </a:lnTo>
                <a:lnTo>
                  <a:pt x="236593" y="231609"/>
                </a:lnTo>
                <a:lnTo>
                  <a:pt x="246544" y="242022"/>
                </a:lnTo>
                <a:lnTo>
                  <a:pt x="255718" y="252774"/>
                </a:lnTo>
                <a:lnTo>
                  <a:pt x="263103" y="262482"/>
                </a:lnTo>
                <a:lnTo>
                  <a:pt x="269298" y="271494"/>
                </a:lnTo>
                <a:lnTo>
                  <a:pt x="274697" y="280042"/>
                </a:lnTo>
                <a:lnTo>
                  <a:pt x="279567" y="287011"/>
                </a:lnTo>
                <a:lnTo>
                  <a:pt x="284083" y="292927"/>
                </a:lnTo>
                <a:lnTo>
                  <a:pt x="291218" y="302886"/>
                </a:lnTo>
                <a:lnTo>
                  <a:pt x="293121" y="307321"/>
                </a:lnTo>
                <a:lnTo>
                  <a:pt x="308356" y="31999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114"/>
          <p:cNvSpPr/>
          <p:nvPr/>
        </p:nvSpPr>
        <p:spPr bwMode="auto">
          <a:xfrm>
            <a:off x="7761128" y="3694694"/>
            <a:ext cx="262732" cy="374147"/>
          </a:xfrm>
          <a:custGeom>
            <a:avLst/>
            <a:gdLst/>
            <a:ahLst/>
            <a:cxnLst/>
            <a:rect l="0" t="0" r="0" b="0"/>
            <a:pathLst>
              <a:path w="262732" h="374147">
                <a:moveTo>
                  <a:pt x="148431" y="157215"/>
                </a:moveTo>
                <a:lnTo>
                  <a:pt x="136296" y="151148"/>
                </a:lnTo>
                <a:lnTo>
                  <a:pt x="131451" y="149360"/>
                </a:lnTo>
                <a:lnTo>
                  <a:pt x="126951" y="148169"/>
                </a:lnTo>
                <a:lnTo>
                  <a:pt x="116672" y="146256"/>
                </a:lnTo>
                <a:lnTo>
                  <a:pt x="108493" y="145995"/>
                </a:lnTo>
                <a:lnTo>
                  <a:pt x="94682" y="145827"/>
                </a:lnTo>
                <a:lnTo>
                  <a:pt x="92278" y="147083"/>
                </a:lnTo>
                <a:lnTo>
                  <a:pt x="86221" y="151866"/>
                </a:lnTo>
                <a:lnTo>
                  <a:pt x="79296" y="158225"/>
                </a:lnTo>
                <a:lnTo>
                  <a:pt x="75671" y="161698"/>
                </a:lnTo>
                <a:lnTo>
                  <a:pt x="69445" y="169094"/>
                </a:lnTo>
                <a:lnTo>
                  <a:pt x="45018" y="199964"/>
                </a:lnTo>
                <a:lnTo>
                  <a:pt x="38850" y="207304"/>
                </a:lnTo>
                <a:lnTo>
                  <a:pt x="33466" y="213468"/>
                </a:lnTo>
                <a:lnTo>
                  <a:pt x="28608" y="220117"/>
                </a:lnTo>
                <a:lnTo>
                  <a:pt x="24099" y="227090"/>
                </a:lnTo>
                <a:lnTo>
                  <a:pt x="19823" y="234278"/>
                </a:lnTo>
                <a:lnTo>
                  <a:pt x="15072" y="245653"/>
                </a:lnTo>
                <a:lnTo>
                  <a:pt x="11691" y="256211"/>
                </a:lnTo>
                <a:lnTo>
                  <a:pt x="9011" y="262582"/>
                </a:lnTo>
                <a:lnTo>
                  <a:pt x="5955" y="269370"/>
                </a:lnTo>
                <a:lnTo>
                  <a:pt x="3917" y="276435"/>
                </a:lnTo>
                <a:lnTo>
                  <a:pt x="2559" y="283685"/>
                </a:lnTo>
                <a:lnTo>
                  <a:pt x="1653" y="291058"/>
                </a:lnTo>
                <a:lnTo>
                  <a:pt x="1049" y="301054"/>
                </a:lnTo>
                <a:lnTo>
                  <a:pt x="378" y="325707"/>
                </a:lnTo>
                <a:lnTo>
                  <a:pt x="0" y="349943"/>
                </a:lnTo>
                <a:lnTo>
                  <a:pt x="1218" y="355551"/>
                </a:lnTo>
                <a:lnTo>
                  <a:pt x="5957" y="365168"/>
                </a:lnTo>
                <a:lnTo>
                  <a:pt x="8999" y="368240"/>
                </a:lnTo>
                <a:lnTo>
                  <a:pt x="12296" y="370289"/>
                </a:lnTo>
                <a:lnTo>
                  <a:pt x="20646" y="373576"/>
                </a:lnTo>
                <a:lnTo>
                  <a:pt x="28160" y="374146"/>
                </a:lnTo>
                <a:lnTo>
                  <a:pt x="31421" y="372956"/>
                </a:lnTo>
                <a:lnTo>
                  <a:pt x="38430" y="368247"/>
                </a:lnTo>
                <a:lnTo>
                  <a:pt x="45779" y="358534"/>
                </a:lnTo>
                <a:lnTo>
                  <a:pt x="53278" y="347020"/>
                </a:lnTo>
                <a:lnTo>
                  <a:pt x="60844" y="337670"/>
                </a:lnTo>
                <a:lnTo>
                  <a:pt x="65910" y="329589"/>
                </a:lnTo>
                <a:lnTo>
                  <a:pt x="71827" y="319121"/>
                </a:lnTo>
                <a:lnTo>
                  <a:pt x="78312" y="307062"/>
                </a:lnTo>
                <a:lnTo>
                  <a:pt x="85175" y="295213"/>
                </a:lnTo>
                <a:lnTo>
                  <a:pt x="99574" y="271888"/>
                </a:lnTo>
                <a:lnTo>
                  <a:pt x="104429" y="261604"/>
                </a:lnTo>
                <a:lnTo>
                  <a:pt x="107667" y="252208"/>
                </a:lnTo>
                <a:lnTo>
                  <a:pt x="118931" y="206741"/>
                </a:lnTo>
                <a:lnTo>
                  <a:pt x="121144" y="195313"/>
                </a:lnTo>
                <a:lnTo>
                  <a:pt x="122620" y="185154"/>
                </a:lnTo>
                <a:lnTo>
                  <a:pt x="123603" y="175841"/>
                </a:lnTo>
                <a:lnTo>
                  <a:pt x="125530" y="167093"/>
                </a:lnTo>
                <a:lnTo>
                  <a:pt x="128084" y="158720"/>
                </a:lnTo>
                <a:lnTo>
                  <a:pt x="131056" y="150599"/>
                </a:lnTo>
                <a:lnTo>
                  <a:pt x="133038" y="136294"/>
                </a:lnTo>
                <a:lnTo>
                  <a:pt x="134359" y="117868"/>
                </a:lnTo>
                <a:lnTo>
                  <a:pt x="135827" y="78768"/>
                </a:lnTo>
                <a:lnTo>
                  <a:pt x="136847" y="22472"/>
                </a:lnTo>
                <a:lnTo>
                  <a:pt x="135628" y="16586"/>
                </a:lnTo>
                <a:lnTo>
                  <a:pt x="130888" y="6660"/>
                </a:lnTo>
                <a:lnTo>
                  <a:pt x="127147" y="0"/>
                </a:lnTo>
                <a:lnTo>
                  <a:pt x="126271" y="8602"/>
                </a:lnTo>
                <a:lnTo>
                  <a:pt x="126038" y="16230"/>
                </a:lnTo>
                <a:lnTo>
                  <a:pt x="127153" y="23855"/>
                </a:lnTo>
                <a:lnTo>
                  <a:pt x="129166" y="31478"/>
                </a:lnTo>
                <a:lnTo>
                  <a:pt x="131777" y="39101"/>
                </a:lnTo>
                <a:lnTo>
                  <a:pt x="133519" y="45452"/>
                </a:lnTo>
                <a:lnTo>
                  <a:pt x="135453" y="55896"/>
                </a:lnTo>
                <a:lnTo>
                  <a:pt x="135969" y="61729"/>
                </a:lnTo>
                <a:lnTo>
                  <a:pt x="136313" y="68158"/>
                </a:lnTo>
                <a:lnTo>
                  <a:pt x="136543" y="74984"/>
                </a:lnTo>
                <a:lnTo>
                  <a:pt x="139236" y="92234"/>
                </a:lnTo>
                <a:lnTo>
                  <a:pt x="152621" y="167031"/>
                </a:lnTo>
                <a:lnTo>
                  <a:pt x="155035" y="184079"/>
                </a:lnTo>
                <a:lnTo>
                  <a:pt x="156643" y="197984"/>
                </a:lnTo>
                <a:lnTo>
                  <a:pt x="158986" y="212334"/>
                </a:lnTo>
                <a:lnTo>
                  <a:pt x="161818" y="226982"/>
                </a:lnTo>
                <a:lnTo>
                  <a:pt x="164976" y="241826"/>
                </a:lnTo>
                <a:lnTo>
                  <a:pt x="168351" y="255533"/>
                </a:lnTo>
                <a:lnTo>
                  <a:pt x="171871" y="268480"/>
                </a:lnTo>
                <a:lnTo>
                  <a:pt x="175488" y="280922"/>
                </a:lnTo>
                <a:lnTo>
                  <a:pt x="179169" y="290486"/>
                </a:lnTo>
                <a:lnTo>
                  <a:pt x="182893" y="298133"/>
                </a:lnTo>
                <a:lnTo>
                  <a:pt x="186646" y="304500"/>
                </a:lnTo>
                <a:lnTo>
                  <a:pt x="194202" y="314962"/>
                </a:lnTo>
                <a:lnTo>
                  <a:pt x="201794" y="323845"/>
                </a:lnTo>
                <a:lnTo>
                  <a:pt x="214757" y="337705"/>
                </a:lnTo>
                <a:lnTo>
                  <a:pt x="218048" y="337231"/>
                </a:lnTo>
                <a:lnTo>
                  <a:pt x="222783" y="335646"/>
                </a:lnTo>
                <a:lnTo>
                  <a:pt x="236497" y="330044"/>
                </a:lnTo>
                <a:lnTo>
                  <a:pt x="237620" y="328315"/>
                </a:lnTo>
                <a:lnTo>
                  <a:pt x="238872" y="323006"/>
                </a:lnTo>
                <a:lnTo>
                  <a:pt x="242814" y="316414"/>
                </a:lnTo>
                <a:lnTo>
                  <a:pt x="245643" y="312877"/>
                </a:lnTo>
                <a:lnTo>
                  <a:pt x="248799" y="310520"/>
                </a:lnTo>
                <a:lnTo>
                  <a:pt x="252173" y="308949"/>
                </a:lnTo>
                <a:lnTo>
                  <a:pt x="262731" y="29437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115"/>
          <p:cNvSpPr/>
          <p:nvPr/>
        </p:nvSpPr>
        <p:spPr bwMode="auto">
          <a:xfrm>
            <a:off x="8069579" y="3783329"/>
            <a:ext cx="34291" cy="217172"/>
          </a:xfrm>
          <a:custGeom>
            <a:avLst/>
            <a:gdLst/>
            <a:ahLst/>
            <a:cxnLst/>
            <a:rect l="0" t="0" r="0" b="0"/>
            <a:pathLst>
              <a:path w="34291" h="217172">
                <a:moveTo>
                  <a:pt x="0" y="0"/>
                </a:moveTo>
                <a:lnTo>
                  <a:pt x="0" y="74293"/>
                </a:lnTo>
                <a:lnTo>
                  <a:pt x="1271" y="92709"/>
                </a:lnTo>
                <a:lnTo>
                  <a:pt x="3387" y="106256"/>
                </a:lnTo>
                <a:lnTo>
                  <a:pt x="6069" y="116558"/>
                </a:lnTo>
                <a:lnTo>
                  <a:pt x="7855" y="125965"/>
                </a:lnTo>
                <a:lnTo>
                  <a:pt x="9048" y="134777"/>
                </a:lnTo>
                <a:lnTo>
                  <a:pt x="9842" y="143191"/>
                </a:lnTo>
                <a:lnTo>
                  <a:pt x="11641" y="151341"/>
                </a:lnTo>
                <a:lnTo>
                  <a:pt x="14112" y="159314"/>
                </a:lnTo>
                <a:lnTo>
                  <a:pt x="17028" y="167169"/>
                </a:lnTo>
                <a:lnTo>
                  <a:pt x="18972" y="173677"/>
                </a:lnTo>
                <a:lnTo>
                  <a:pt x="20268" y="179284"/>
                </a:lnTo>
                <a:lnTo>
                  <a:pt x="21132" y="184293"/>
                </a:lnTo>
                <a:lnTo>
                  <a:pt x="22978" y="188902"/>
                </a:lnTo>
                <a:lnTo>
                  <a:pt x="25479" y="193245"/>
                </a:lnTo>
                <a:lnTo>
                  <a:pt x="28416" y="197410"/>
                </a:lnTo>
                <a:lnTo>
                  <a:pt x="30375" y="201457"/>
                </a:lnTo>
                <a:lnTo>
                  <a:pt x="31679" y="205425"/>
                </a:lnTo>
                <a:lnTo>
                  <a:pt x="34290" y="21717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116"/>
          <p:cNvSpPr/>
          <p:nvPr/>
        </p:nvSpPr>
        <p:spPr bwMode="auto">
          <a:xfrm>
            <a:off x="7989569" y="3646170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11431" y="1143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117"/>
          <p:cNvSpPr/>
          <p:nvPr/>
        </p:nvSpPr>
        <p:spPr bwMode="auto">
          <a:xfrm>
            <a:off x="8126729" y="3749039"/>
            <a:ext cx="160022" cy="215550"/>
          </a:xfrm>
          <a:custGeom>
            <a:avLst/>
            <a:gdLst/>
            <a:ahLst/>
            <a:cxnLst/>
            <a:rect l="0" t="0" r="0" b="0"/>
            <a:pathLst>
              <a:path w="160022" h="215550">
                <a:moveTo>
                  <a:pt x="0" y="0"/>
                </a:moveTo>
                <a:lnTo>
                  <a:pt x="6069" y="12136"/>
                </a:lnTo>
                <a:lnTo>
                  <a:pt x="7855" y="16981"/>
                </a:lnTo>
                <a:lnTo>
                  <a:pt x="9048" y="21481"/>
                </a:lnTo>
                <a:lnTo>
                  <a:pt x="9842" y="25751"/>
                </a:lnTo>
                <a:lnTo>
                  <a:pt x="11641" y="32407"/>
                </a:lnTo>
                <a:lnTo>
                  <a:pt x="17028" y="49963"/>
                </a:lnTo>
                <a:lnTo>
                  <a:pt x="27201" y="81267"/>
                </a:lnTo>
                <a:lnTo>
                  <a:pt x="30834" y="91009"/>
                </a:lnTo>
                <a:lnTo>
                  <a:pt x="34526" y="100043"/>
                </a:lnTo>
                <a:lnTo>
                  <a:pt x="38258" y="108605"/>
                </a:lnTo>
                <a:lnTo>
                  <a:pt x="40745" y="116853"/>
                </a:lnTo>
                <a:lnTo>
                  <a:pt x="42404" y="124893"/>
                </a:lnTo>
                <a:lnTo>
                  <a:pt x="43509" y="132792"/>
                </a:lnTo>
                <a:lnTo>
                  <a:pt x="45516" y="143138"/>
                </a:lnTo>
                <a:lnTo>
                  <a:pt x="51133" y="168181"/>
                </a:lnTo>
                <a:lnTo>
                  <a:pt x="54408" y="179431"/>
                </a:lnTo>
                <a:lnTo>
                  <a:pt x="57862" y="189470"/>
                </a:lnTo>
                <a:lnTo>
                  <a:pt x="66463" y="211699"/>
                </a:lnTo>
                <a:lnTo>
                  <a:pt x="68438" y="213523"/>
                </a:lnTo>
                <a:lnTo>
                  <a:pt x="71026" y="214739"/>
                </a:lnTo>
                <a:lnTo>
                  <a:pt x="74021" y="215549"/>
                </a:lnTo>
                <a:lnTo>
                  <a:pt x="76017" y="214820"/>
                </a:lnTo>
                <a:lnTo>
                  <a:pt x="77348" y="213063"/>
                </a:lnTo>
                <a:lnTo>
                  <a:pt x="78236" y="210622"/>
                </a:lnTo>
                <a:lnTo>
                  <a:pt x="80097" y="201375"/>
                </a:lnTo>
                <a:lnTo>
                  <a:pt x="85552" y="170780"/>
                </a:lnTo>
                <a:lnTo>
                  <a:pt x="91325" y="148144"/>
                </a:lnTo>
                <a:lnTo>
                  <a:pt x="98983" y="121623"/>
                </a:lnTo>
                <a:lnTo>
                  <a:pt x="107899" y="92512"/>
                </a:lnTo>
                <a:lnTo>
                  <a:pt x="113843" y="71835"/>
                </a:lnTo>
                <a:lnTo>
                  <a:pt x="117805" y="56780"/>
                </a:lnTo>
                <a:lnTo>
                  <a:pt x="120447" y="45473"/>
                </a:lnTo>
                <a:lnTo>
                  <a:pt x="124748" y="36666"/>
                </a:lnTo>
                <a:lnTo>
                  <a:pt x="130156" y="29524"/>
                </a:lnTo>
                <a:lnTo>
                  <a:pt x="136300" y="23493"/>
                </a:lnTo>
                <a:lnTo>
                  <a:pt x="140398" y="18202"/>
                </a:lnTo>
                <a:lnTo>
                  <a:pt x="143129" y="13405"/>
                </a:lnTo>
                <a:lnTo>
                  <a:pt x="160021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118"/>
          <p:cNvSpPr/>
          <p:nvPr/>
        </p:nvSpPr>
        <p:spPr bwMode="auto">
          <a:xfrm>
            <a:off x="8332469" y="3909059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119"/>
          <p:cNvSpPr/>
          <p:nvPr/>
        </p:nvSpPr>
        <p:spPr bwMode="auto">
          <a:xfrm>
            <a:off x="6137909" y="5086350"/>
            <a:ext cx="240031" cy="320040"/>
          </a:xfrm>
          <a:custGeom>
            <a:avLst/>
            <a:gdLst/>
            <a:ahLst/>
            <a:cxnLst/>
            <a:rect l="0" t="0" r="0" b="0"/>
            <a:pathLst>
              <a:path w="240031" h="320040">
                <a:moveTo>
                  <a:pt x="0" y="0"/>
                </a:moveTo>
                <a:lnTo>
                  <a:pt x="6069" y="6067"/>
                </a:lnTo>
                <a:lnTo>
                  <a:pt x="7856" y="9125"/>
                </a:lnTo>
                <a:lnTo>
                  <a:pt x="9842" y="15909"/>
                </a:lnTo>
                <a:lnTo>
                  <a:pt x="11641" y="22035"/>
                </a:lnTo>
                <a:lnTo>
                  <a:pt x="17028" y="39003"/>
                </a:lnTo>
                <a:lnTo>
                  <a:pt x="20242" y="46322"/>
                </a:lnTo>
                <a:lnTo>
                  <a:pt x="23655" y="52471"/>
                </a:lnTo>
                <a:lnTo>
                  <a:pt x="27200" y="57841"/>
                </a:lnTo>
                <a:lnTo>
                  <a:pt x="34526" y="67193"/>
                </a:lnTo>
                <a:lnTo>
                  <a:pt x="42015" y="75584"/>
                </a:lnTo>
                <a:lnTo>
                  <a:pt x="49577" y="83546"/>
                </a:lnTo>
                <a:lnTo>
                  <a:pt x="72394" y="106655"/>
                </a:lnTo>
                <a:lnTo>
                  <a:pt x="77473" y="113013"/>
                </a:lnTo>
                <a:lnTo>
                  <a:pt x="83399" y="121062"/>
                </a:lnTo>
                <a:lnTo>
                  <a:pt x="89889" y="130238"/>
                </a:lnTo>
                <a:lnTo>
                  <a:pt x="95487" y="137625"/>
                </a:lnTo>
                <a:lnTo>
                  <a:pt x="100488" y="143820"/>
                </a:lnTo>
                <a:lnTo>
                  <a:pt x="105092" y="149220"/>
                </a:lnTo>
                <a:lnTo>
                  <a:pt x="109432" y="155359"/>
                </a:lnTo>
                <a:lnTo>
                  <a:pt x="113595" y="161993"/>
                </a:lnTo>
                <a:lnTo>
                  <a:pt x="117640" y="168955"/>
                </a:lnTo>
                <a:lnTo>
                  <a:pt x="128908" y="186851"/>
                </a:lnTo>
                <a:lnTo>
                  <a:pt x="135469" y="196957"/>
                </a:lnTo>
                <a:lnTo>
                  <a:pt x="143652" y="206235"/>
                </a:lnTo>
                <a:lnTo>
                  <a:pt x="152919" y="214960"/>
                </a:lnTo>
                <a:lnTo>
                  <a:pt x="162906" y="223316"/>
                </a:lnTo>
                <a:lnTo>
                  <a:pt x="170834" y="231428"/>
                </a:lnTo>
                <a:lnTo>
                  <a:pt x="177390" y="239375"/>
                </a:lnTo>
                <a:lnTo>
                  <a:pt x="183030" y="247213"/>
                </a:lnTo>
                <a:lnTo>
                  <a:pt x="188060" y="254978"/>
                </a:lnTo>
                <a:lnTo>
                  <a:pt x="192684" y="262695"/>
                </a:lnTo>
                <a:lnTo>
                  <a:pt x="197036" y="270380"/>
                </a:lnTo>
                <a:lnTo>
                  <a:pt x="201207" y="276773"/>
                </a:lnTo>
                <a:lnTo>
                  <a:pt x="205258" y="282305"/>
                </a:lnTo>
                <a:lnTo>
                  <a:pt x="209229" y="287263"/>
                </a:lnTo>
                <a:lnTo>
                  <a:pt x="213641" y="296159"/>
                </a:lnTo>
                <a:lnTo>
                  <a:pt x="214818" y="300309"/>
                </a:lnTo>
                <a:lnTo>
                  <a:pt x="218142" y="304346"/>
                </a:lnTo>
                <a:lnTo>
                  <a:pt x="222898" y="308307"/>
                </a:lnTo>
                <a:lnTo>
                  <a:pt x="240030" y="32003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120"/>
          <p:cNvSpPr/>
          <p:nvPr/>
        </p:nvSpPr>
        <p:spPr bwMode="auto">
          <a:xfrm>
            <a:off x="6160770" y="5029200"/>
            <a:ext cx="205740" cy="388620"/>
          </a:xfrm>
          <a:custGeom>
            <a:avLst/>
            <a:gdLst/>
            <a:ahLst/>
            <a:cxnLst/>
            <a:rect l="0" t="0" r="0" b="0"/>
            <a:pathLst>
              <a:path w="205740" h="388620">
                <a:moveTo>
                  <a:pt x="205739" y="0"/>
                </a:moveTo>
                <a:lnTo>
                  <a:pt x="199672" y="12135"/>
                </a:lnTo>
                <a:lnTo>
                  <a:pt x="196693" y="21480"/>
                </a:lnTo>
                <a:lnTo>
                  <a:pt x="195898" y="25749"/>
                </a:lnTo>
                <a:lnTo>
                  <a:pt x="191629" y="33880"/>
                </a:lnTo>
                <a:lnTo>
                  <a:pt x="188712" y="37827"/>
                </a:lnTo>
                <a:lnTo>
                  <a:pt x="182958" y="48078"/>
                </a:lnTo>
                <a:lnTo>
                  <a:pt x="166405" y="79788"/>
                </a:lnTo>
                <a:lnTo>
                  <a:pt x="157926" y="97642"/>
                </a:lnTo>
                <a:lnTo>
                  <a:pt x="141732" y="134413"/>
                </a:lnTo>
                <a:lnTo>
                  <a:pt x="132588" y="151838"/>
                </a:lnTo>
                <a:lnTo>
                  <a:pt x="122682" y="168535"/>
                </a:lnTo>
                <a:lnTo>
                  <a:pt x="112268" y="184747"/>
                </a:lnTo>
                <a:lnTo>
                  <a:pt x="101515" y="203174"/>
                </a:lnTo>
                <a:lnTo>
                  <a:pt x="90537" y="223079"/>
                </a:lnTo>
                <a:lnTo>
                  <a:pt x="79408" y="243969"/>
                </a:lnTo>
                <a:lnTo>
                  <a:pt x="69448" y="261706"/>
                </a:lnTo>
                <a:lnTo>
                  <a:pt x="60268" y="277340"/>
                </a:lnTo>
                <a:lnTo>
                  <a:pt x="51609" y="291574"/>
                </a:lnTo>
                <a:lnTo>
                  <a:pt x="43296" y="307412"/>
                </a:lnTo>
                <a:lnTo>
                  <a:pt x="35214" y="324322"/>
                </a:lnTo>
                <a:lnTo>
                  <a:pt x="27285" y="341944"/>
                </a:lnTo>
                <a:lnTo>
                  <a:pt x="20730" y="354962"/>
                </a:lnTo>
                <a:lnTo>
                  <a:pt x="15090" y="364911"/>
                </a:lnTo>
                <a:lnTo>
                  <a:pt x="0" y="38861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121"/>
          <p:cNvSpPr/>
          <p:nvPr/>
        </p:nvSpPr>
        <p:spPr bwMode="auto">
          <a:xfrm>
            <a:off x="6492239" y="5074919"/>
            <a:ext cx="194312" cy="52307"/>
          </a:xfrm>
          <a:custGeom>
            <a:avLst/>
            <a:gdLst/>
            <a:ahLst/>
            <a:cxnLst/>
            <a:rect l="0" t="0" r="0" b="0"/>
            <a:pathLst>
              <a:path w="194312" h="52307">
                <a:moveTo>
                  <a:pt x="0" y="45720"/>
                </a:moveTo>
                <a:lnTo>
                  <a:pt x="18203" y="51789"/>
                </a:lnTo>
                <a:lnTo>
                  <a:pt x="24836" y="52306"/>
                </a:lnTo>
                <a:lnTo>
                  <a:pt x="30527" y="51381"/>
                </a:lnTo>
                <a:lnTo>
                  <a:pt x="35592" y="49494"/>
                </a:lnTo>
                <a:lnTo>
                  <a:pt x="40239" y="48236"/>
                </a:lnTo>
                <a:lnTo>
                  <a:pt x="44606" y="47397"/>
                </a:lnTo>
                <a:lnTo>
                  <a:pt x="48788" y="46838"/>
                </a:lnTo>
                <a:lnTo>
                  <a:pt x="52845" y="46466"/>
                </a:lnTo>
                <a:lnTo>
                  <a:pt x="56820" y="46218"/>
                </a:lnTo>
                <a:lnTo>
                  <a:pt x="60740" y="46052"/>
                </a:lnTo>
                <a:lnTo>
                  <a:pt x="64624" y="44671"/>
                </a:lnTo>
                <a:lnTo>
                  <a:pt x="68483" y="42481"/>
                </a:lnTo>
                <a:lnTo>
                  <a:pt x="72326" y="39751"/>
                </a:lnTo>
                <a:lnTo>
                  <a:pt x="77427" y="37930"/>
                </a:lnTo>
                <a:lnTo>
                  <a:pt x="83368" y="36717"/>
                </a:lnTo>
                <a:lnTo>
                  <a:pt x="89870" y="35908"/>
                </a:lnTo>
                <a:lnTo>
                  <a:pt x="95473" y="35369"/>
                </a:lnTo>
                <a:lnTo>
                  <a:pt x="100479" y="35010"/>
                </a:lnTo>
                <a:lnTo>
                  <a:pt x="105086" y="34770"/>
                </a:lnTo>
                <a:lnTo>
                  <a:pt x="110697" y="33340"/>
                </a:lnTo>
                <a:lnTo>
                  <a:pt x="116979" y="31117"/>
                </a:lnTo>
                <a:lnTo>
                  <a:pt x="123706" y="28365"/>
                </a:lnTo>
                <a:lnTo>
                  <a:pt x="129461" y="26530"/>
                </a:lnTo>
                <a:lnTo>
                  <a:pt x="134568" y="25307"/>
                </a:lnTo>
                <a:lnTo>
                  <a:pt x="139242" y="24491"/>
                </a:lnTo>
                <a:lnTo>
                  <a:pt x="147438" y="21407"/>
                </a:lnTo>
                <a:lnTo>
                  <a:pt x="157982" y="16812"/>
                </a:lnTo>
                <a:lnTo>
                  <a:pt x="194311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122"/>
          <p:cNvSpPr/>
          <p:nvPr/>
        </p:nvSpPr>
        <p:spPr bwMode="auto">
          <a:xfrm>
            <a:off x="6519944" y="5200662"/>
            <a:ext cx="155176" cy="22848"/>
          </a:xfrm>
          <a:custGeom>
            <a:avLst/>
            <a:gdLst/>
            <a:ahLst/>
            <a:cxnLst/>
            <a:rect l="0" t="0" r="0" b="0"/>
            <a:pathLst>
              <a:path w="155176" h="22848">
                <a:moveTo>
                  <a:pt x="6586" y="11417"/>
                </a:moveTo>
                <a:lnTo>
                  <a:pt x="518" y="11417"/>
                </a:lnTo>
                <a:lnTo>
                  <a:pt x="0" y="10147"/>
                </a:lnTo>
                <a:lnTo>
                  <a:pt x="926" y="8031"/>
                </a:lnTo>
                <a:lnTo>
                  <a:pt x="2812" y="5350"/>
                </a:lnTo>
                <a:lnTo>
                  <a:pt x="5340" y="3562"/>
                </a:lnTo>
                <a:lnTo>
                  <a:pt x="8295" y="2371"/>
                </a:lnTo>
                <a:lnTo>
                  <a:pt x="11535" y="1576"/>
                </a:lnTo>
                <a:lnTo>
                  <a:pt x="16235" y="1047"/>
                </a:lnTo>
                <a:lnTo>
                  <a:pt x="21909" y="694"/>
                </a:lnTo>
                <a:lnTo>
                  <a:pt x="28231" y="458"/>
                </a:lnTo>
                <a:lnTo>
                  <a:pt x="101410" y="0"/>
                </a:lnTo>
                <a:lnTo>
                  <a:pt x="105363" y="1265"/>
                </a:lnTo>
                <a:lnTo>
                  <a:pt x="109266" y="3380"/>
                </a:lnTo>
                <a:lnTo>
                  <a:pt x="113140" y="6059"/>
                </a:lnTo>
                <a:lnTo>
                  <a:pt x="116991" y="7845"/>
                </a:lnTo>
                <a:lnTo>
                  <a:pt x="120830" y="9036"/>
                </a:lnTo>
                <a:lnTo>
                  <a:pt x="124658" y="9830"/>
                </a:lnTo>
                <a:lnTo>
                  <a:pt x="128481" y="10359"/>
                </a:lnTo>
                <a:lnTo>
                  <a:pt x="132299" y="10712"/>
                </a:lnTo>
                <a:lnTo>
                  <a:pt x="136114" y="10947"/>
                </a:lnTo>
                <a:lnTo>
                  <a:pt x="139928" y="12374"/>
                </a:lnTo>
                <a:lnTo>
                  <a:pt x="143740" y="14595"/>
                </a:lnTo>
                <a:lnTo>
                  <a:pt x="155175" y="2284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123"/>
          <p:cNvSpPr/>
          <p:nvPr/>
        </p:nvSpPr>
        <p:spPr bwMode="auto">
          <a:xfrm>
            <a:off x="6771531" y="4880672"/>
            <a:ext cx="349360" cy="445708"/>
          </a:xfrm>
          <a:custGeom>
            <a:avLst/>
            <a:gdLst/>
            <a:ahLst/>
            <a:cxnLst/>
            <a:rect l="0" t="0" r="0" b="0"/>
            <a:pathLst>
              <a:path w="349360" h="445708">
                <a:moveTo>
                  <a:pt x="52178" y="114237"/>
                </a:moveTo>
                <a:lnTo>
                  <a:pt x="58246" y="102102"/>
                </a:lnTo>
                <a:lnTo>
                  <a:pt x="67998" y="89371"/>
                </a:lnTo>
                <a:lnTo>
                  <a:pt x="79530" y="76515"/>
                </a:lnTo>
                <a:lnTo>
                  <a:pt x="88888" y="66569"/>
                </a:lnTo>
                <a:lnTo>
                  <a:pt x="106514" y="48565"/>
                </a:lnTo>
                <a:lnTo>
                  <a:pt x="134373" y="20624"/>
                </a:lnTo>
                <a:lnTo>
                  <a:pt x="139995" y="16269"/>
                </a:lnTo>
                <a:lnTo>
                  <a:pt x="146283" y="12095"/>
                </a:lnTo>
                <a:lnTo>
                  <a:pt x="153015" y="8042"/>
                </a:lnTo>
                <a:lnTo>
                  <a:pt x="163881" y="3539"/>
                </a:lnTo>
                <a:lnTo>
                  <a:pt x="175138" y="649"/>
                </a:lnTo>
                <a:lnTo>
                  <a:pt x="183450" y="254"/>
                </a:lnTo>
                <a:lnTo>
                  <a:pt x="203416" y="0"/>
                </a:lnTo>
                <a:lnTo>
                  <a:pt x="207613" y="1249"/>
                </a:lnTo>
                <a:lnTo>
                  <a:pt x="215664" y="6023"/>
                </a:lnTo>
                <a:lnTo>
                  <a:pt x="218319" y="9075"/>
                </a:lnTo>
                <a:lnTo>
                  <a:pt x="220089" y="12379"/>
                </a:lnTo>
                <a:lnTo>
                  <a:pt x="221269" y="15852"/>
                </a:lnTo>
                <a:lnTo>
                  <a:pt x="225966" y="23097"/>
                </a:lnTo>
                <a:lnTo>
                  <a:pt x="235751" y="34316"/>
                </a:lnTo>
                <a:lnTo>
                  <a:pt x="239330" y="38097"/>
                </a:lnTo>
                <a:lnTo>
                  <a:pt x="241716" y="44427"/>
                </a:lnTo>
                <a:lnTo>
                  <a:pt x="243307" y="52457"/>
                </a:lnTo>
                <a:lnTo>
                  <a:pt x="244367" y="61620"/>
                </a:lnTo>
                <a:lnTo>
                  <a:pt x="245074" y="72810"/>
                </a:lnTo>
                <a:lnTo>
                  <a:pt x="245546" y="85349"/>
                </a:lnTo>
                <a:lnTo>
                  <a:pt x="245860" y="98788"/>
                </a:lnTo>
                <a:lnTo>
                  <a:pt x="244799" y="111558"/>
                </a:lnTo>
                <a:lnTo>
                  <a:pt x="242823" y="123881"/>
                </a:lnTo>
                <a:lnTo>
                  <a:pt x="240234" y="135907"/>
                </a:lnTo>
                <a:lnTo>
                  <a:pt x="238509" y="149003"/>
                </a:lnTo>
                <a:lnTo>
                  <a:pt x="237359" y="162815"/>
                </a:lnTo>
                <a:lnTo>
                  <a:pt x="236593" y="177103"/>
                </a:lnTo>
                <a:lnTo>
                  <a:pt x="234811" y="189168"/>
                </a:lnTo>
                <a:lnTo>
                  <a:pt x="232353" y="199751"/>
                </a:lnTo>
                <a:lnTo>
                  <a:pt x="229445" y="209346"/>
                </a:lnTo>
                <a:lnTo>
                  <a:pt x="226236" y="222093"/>
                </a:lnTo>
                <a:lnTo>
                  <a:pt x="219284" y="253190"/>
                </a:lnTo>
                <a:lnTo>
                  <a:pt x="215652" y="265292"/>
                </a:lnTo>
                <a:lnTo>
                  <a:pt x="211962" y="274631"/>
                </a:lnTo>
                <a:lnTo>
                  <a:pt x="205743" y="288393"/>
                </a:lnTo>
                <a:lnTo>
                  <a:pt x="202979" y="298743"/>
                </a:lnTo>
                <a:lnTo>
                  <a:pt x="199703" y="305821"/>
                </a:lnTo>
                <a:lnTo>
                  <a:pt x="194978" y="314350"/>
                </a:lnTo>
                <a:lnTo>
                  <a:pt x="189289" y="323846"/>
                </a:lnTo>
                <a:lnTo>
                  <a:pt x="184225" y="332717"/>
                </a:lnTo>
                <a:lnTo>
                  <a:pt x="169067" y="360853"/>
                </a:lnTo>
                <a:lnTo>
                  <a:pt x="161854" y="370088"/>
                </a:lnTo>
                <a:lnTo>
                  <a:pt x="136907" y="400669"/>
                </a:lnTo>
                <a:lnTo>
                  <a:pt x="125174" y="413142"/>
                </a:lnTo>
                <a:lnTo>
                  <a:pt x="114812" y="422727"/>
                </a:lnTo>
                <a:lnTo>
                  <a:pt x="105364" y="430387"/>
                </a:lnTo>
                <a:lnTo>
                  <a:pt x="97796" y="435494"/>
                </a:lnTo>
                <a:lnTo>
                  <a:pt x="91481" y="438899"/>
                </a:lnTo>
                <a:lnTo>
                  <a:pt x="81076" y="442681"/>
                </a:lnTo>
                <a:lnTo>
                  <a:pt x="72219" y="444363"/>
                </a:lnTo>
                <a:lnTo>
                  <a:pt x="64049" y="445110"/>
                </a:lnTo>
                <a:lnTo>
                  <a:pt x="60092" y="445309"/>
                </a:lnTo>
                <a:lnTo>
                  <a:pt x="54914" y="444172"/>
                </a:lnTo>
                <a:lnTo>
                  <a:pt x="48923" y="442144"/>
                </a:lnTo>
                <a:lnTo>
                  <a:pt x="33191" y="435831"/>
                </a:lnTo>
                <a:lnTo>
                  <a:pt x="24398" y="428670"/>
                </a:lnTo>
                <a:lnTo>
                  <a:pt x="20958" y="426730"/>
                </a:lnTo>
                <a:lnTo>
                  <a:pt x="13750" y="424573"/>
                </a:lnTo>
                <a:lnTo>
                  <a:pt x="11319" y="422727"/>
                </a:lnTo>
                <a:lnTo>
                  <a:pt x="9699" y="420228"/>
                </a:lnTo>
                <a:lnTo>
                  <a:pt x="7899" y="414063"/>
                </a:lnTo>
                <a:lnTo>
                  <a:pt x="7099" y="407090"/>
                </a:lnTo>
                <a:lnTo>
                  <a:pt x="5616" y="404722"/>
                </a:lnTo>
                <a:lnTo>
                  <a:pt x="3357" y="403144"/>
                </a:lnTo>
                <a:lnTo>
                  <a:pt x="581" y="402092"/>
                </a:lnTo>
                <a:lnTo>
                  <a:pt x="0" y="397580"/>
                </a:lnTo>
                <a:lnTo>
                  <a:pt x="883" y="390763"/>
                </a:lnTo>
                <a:lnTo>
                  <a:pt x="2742" y="382407"/>
                </a:lnTo>
                <a:lnTo>
                  <a:pt x="4807" y="369737"/>
                </a:lnTo>
                <a:lnTo>
                  <a:pt x="5357" y="364581"/>
                </a:lnTo>
                <a:lnTo>
                  <a:pt x="9355" y="352078"/>
                </a:lnTo>
                <a:lnTo>
                  <a:pt x="15366" y="339324"/>
                </a:lnTo>
                <a:lnTo>
                  <a:pt x="22271" y="329423"/>
                </a:lnTo>
                <a:lnTo>
                  <a:pt x="32959" y="317402"/>
                </a:lnTo>
                <a:lnTo>
                  <a:pt x="39366" y="310640"/>
                </a:lnTo>
                <a:lnTo>
                  <a:pt x="46176" y="306133"/>
                </a:lnTo>
                <a:lnTo>
                  <a:pt x="53257" y="303128"/>
                </a:lnTo>
                <a:lnTo>
                  <a:pt x="60518" y="301124"/>
                </a:lnTo>
                <a:lnTo>
                  <a:pt x="66628" y="298519"/>
                </a:lnTo>
                <a:lnTo>
                  <a:pt x="76803" y="292237"/>
                </a:lnTo>
                <a:lnTo>
                  <a:pt x="82565" y="290054"/>
                </a:lnTo>
                <a:lnTo>
                  <a:pt x="88947" y="288598"/>
                </a:lnTo>
                <a:lnTo>
                  <a:pt x="95741" y="287628"/>
                </a:lnTo>
                <a:lnTo>
                  <a:pt x="102810" y="286981"/>
                </a:lnTo>
                <a:lnTo>
                  <a:pt x="110063" y="286550"/>
                </a:lnTo>
                <a:lnTo>
                  <a:pt x="117438" y="286263"/>
                </a:lnTo>
                <a:lnTo>
                  <a:pt x="123625" y="287341"/>
                </a:lnTo>
                <a:lnTo>
                  <a:pt x="133886" y="291926"/>
                </a:lnTo>
                <a:lnTo>
                  <a:pt x="152871" y="301647"/>
                </a:lnTo>
                <a:lnTo>
                  <a:pt x="161216" y="305217"/>
                </a:lnTo>
                <a:lnTo>
                  <a:pt x="170590" y="308867"/>
                </a:lnTo>
                <a:lnTo>
                  <a:pt x="180650" y="312571"/>
                </a:lnTo>
                <a:lnTo>
                  <a:pt x="188626" y="316310"/>
                </a:lnTo>
                <a:lnTo>
                  <a:pt x="195214" y="320072"/>
                </a:lnTo>
                <a:lnTo>
                  <a:pt x="205920" y="326369"/>
                </a:lnTo>
                <a:lnTo>
                  <a:pt x="214912" y="329168"/>
                </a:lnTo>
                <a:lnTo>
                  <a:pt x="223141" y="333799"/>
                </a:lnTo>
                <a:lnTo>
                  <a:pt x="231032" y="340091"/>
                </a:lnTo>
                <a:lnTo>
                  <a:pt x="238772" y="347120"/>
                </a:lnTo>
                <a:lnTo>
                  <a:pt x="274541" y="382489"/>
                </a:lnTo>
                <a:lnTo>
                  <a:pt x="285510" y="392131"/>
                </a:lnTo>
                <a:lnTo>
                  <a:pt x="294093" y="398560"/>
                </a:lnTo>
                <a:lnTo>
                  <a:pt x="301085" y="402846"/>
                </a:lnTo>
                <a:lnTo>
                  <a:pt x="308286" y="408243"/>
                </a:lnTo>
                <a:lnTo>
                  <a:pt x="315627" y="414381"/>
                </a:lnTo>
                <a:lnTo>
                  <a:pt x="333523" y="430347"/>
                </a:lnTo>
                <a:lnTo>
                  <a:pt x="334991" y="432927"/>
                </a:lnTo>
                <a:lnTo>
                  <a:pt x="336623" y="439181"/>
                </a:lnTo>
                <a:lnTo>
                  <a:pt x="338328" y="441356"/>
                </a:lnTo>
                <a:lnTo>
                  <a:pt x="340735" y="442806"/>
                </a:lnTo>
                <a:lnTo>
                  <a:pt x="349359" y="44570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124"/>
          <p:cNvSpPr/>
          <p:nvPr/>
        </p:nvSpPr>
        <p:spPr bwMode="auto">
          <a:xfrm>
            <a:off x="7658754" y="4789326"/>
            <a:ext cx="365106" cy="365558"/>
          </a:xfrm>
          <a:custGeom>
            <a:avLst/>
            <a:gdLst/>
            <a:ahLst/>
            <a:cxnLst/>
            <a:rect l="0" t="0" r="0" b="0"/>
            <a:pathLst>
              <a:path w="365106" h="365558">
                <a:moveTo>
                  <a:pt x="273665" y="79853"/>
                </a:moveTo>
                <a:lnTo>
                  <a:pt x="279733" y="73786"/>
                </a:lnTo>
                <a:lnTo>
                  <a:pt x="280250" y="70728"/>
                </a:lnTo>
                <a:lnTo>
                  <a:pt x="279325" y="67420"/>
                </a:lnTo>
                <a:lnTo>
                  <a:pt x="277439" y="63945"/>
                </a:lnTo>
                <a:lnTo>
                  <a:pt x="275343" y="56696"/>
                </a:lnTo>
                <a:lnTo>
                  <a:pt x="273887" y="45759"/>
                </a:lnTo>
                <a:lnTo>
                  <a:pt x="273764" y="40147"/>
                </a:lnTo>
                <a:lnTo>
                  <a:pt x="272461" y="36873"/>
                </a:lnTo>
                <a:lnTo>
                  <a:pt x="264560" y="26196"/>
                </a:lnTo>
                <a:lnTo>
                  <a:pt x="255445" y="16259"/>
                </a:lnTo>
                <a:lnTo>
                  <a:pt x="245348" y="5862"/>
                </a:lnTo>
                <a:lnTo>
                  <a:pt x="242088" y="3856"/>
                </a:lnTo>
                <a:lnTo>
                  <a:pt x="235078" y="1627"/>
                </a:lnTo>
                <a:lnTo>
                  <a:pt x="223991" y="372"/>
                </a:lnTo>
                <a:lnTo>
                  <a:pt x="213064" y="78"/>
                </a:lnTo>
                <a:lnTo>
                  <a:pt x="206595" y="0"/>
                </a:lnTo>
                <a:lnTo>
                  <a:pt x="199742" y="1218"/>
                </a:lnTo>
                <a:lnTo>
                  <a:pt x="192633" y="3300"/>
                </a:lnTo>
                <a:lnTo>
                  <a:pt x="185354" y="5958"/>
                </a:lnTo>
                <a:lnTo>
                  <a:pt x="179231" y="9000"/>
                </a:lnTo>
                <a:lnTo>
                  <a:pt x="169041" y="15766"/>
                </a:lnTo>
                <a:lnTo>
                  <a:pt x="144030" y="32783"/>
                </a:lnTo>
                <a:lnTo>
                  <a:pt x="135171" y="38314"/>
                </a:lnTo>
                <a:lnTo>
                  <a:pt x="126726" y="43270"/>
                </a:lnTo>
                <a:lnTo>
                  <a:pt x="118556" y="47845"/>
                </a:lnTo>
                <a:lnTo>
                  <a:pt x="110569" y="53434"/>
                </a:lnTo>
                <a:lnTo>
                  <a:pt x="102704" y="59700"/>
                </a:lnTo>
                <a:lnTo>
                  <a:pt x="94922" y="66418"/>
                </a:lnTo>
                <a:lnTo>
                  <a:pt x="82887" y="77269"/>
                </a:lnTo>
                <a:lnTo>
                  <a:pt x="73305" y="87595"/>
                </a:lnTo>
                <a:lnTo>
                  <a:pt x="68971" y="93905"/>
                </a:lnTo>
                <a:lnTo>
                  <a:pt x="64814" y="100651"/>
                </a:lnTo>
                <a:lnTo>
                  <a:pt x="34689" y="146552"/>
                </a:lnTo>
                <a:lnTo>
                  <a:pt x="26717" y="159880"/>
                </a:lnTo>
                <a:lnTo>
                  <a:pt x="21404" y="170034"/>
                </a:lnTo>
                <a:lnTo>
                  <a:pt x="17861" y="178074"/>
                </a:lnTo>
                <a:lnTo>
                  <a:pt x="14229" y="187244"/>
                </a:lnTo>
                <a:lnTo>
                  <a:pt x="6807" y="207593"/>
                </a:lnTo>
                <a:lnTo>
                  <a:pt x="4320" y="218353"/>
                </a:lnTo>
                <a:lnTo>
                  <a:pt x="2662" y="229336"/>
                </a:lnTo>
                <a:lnTo>
                  <a:pt x="1556" y="240469"/>
                </a:lnTo>
                <a:lnTo>
                  <a:pt x="820" y="250430"/>
                </a:lnTo>
                <a:lnTo>
                  <a:pt x="328" y="259611"/>
                </a:lnTo>
                <a:lnTo>
                  <a:pt x="0" y="268272"/>
                </a:lnTo>
                <a:lnTo>
                  <a:pt x="1052" y="275316"/>
                </a:lnTo>
                <a:lnTo>
                  <a:pt x="5607" y="286529"/>
                </a:lnTo>
                <a:lnTo>
                  <a:pt x="15312" y="306049"/>
                </a:lnTo>
                <a:lnTo>
                  <a:pt x="22529" y="317122"/>
                </a:lnTo>
                <a:lnTo>
                  <a:pt x="29969" y="326276"/>
                </a:lnTo>
                <a:lnTo>
                  <a:pt x="37509" y="334578"/>
                </a:lnTo>
                <a:lnTo>
                  <a:pt x="45094" y="342501"/>
                </a:lnTo>
                <a:lnTo>
                  <a:pt x="54244" y="351868"/>
                </a:lnTo>
                <a:lnTo>
                  <a:pt x="62267" y="356535"/>
                </a:lnTo>
                <a:lnTo>
                  <a:pt x="73032" y="361573"/>
                </a:lnTo>
                <a:lnTo>
                  <a:pt x="82048" y="363812"/>
                </a:lnTo>
                <a:lnTo>
                  <a:pt x="87501" y="364409"/>
                </a:lnTo>
                <a:lnTo>
                  <a:pt x="93675" y="364807"/>
                </a:lnTo>
                <a:lnTo>
                  <a:pt x="100332" y="365073"/>
                </a:lnTo>
                <a:lnTo>
                  <a:pt x="114502" y="365367"/>
                </a:lnTo>
                <a:lnTo>
                  <a:pt x="150363" y="365557"/>
                </a:lnTo>
                <a:lnTo>
                  <a:pt x="163523" y="363032"/>
                </a:lnTo>
                <a:lnTo>
                  <a:pt x="178647" y="358810"/>
                </a:lnTo>
                <a:lnTo>
                  <a:pt x="195080" y="353454"/>
                </a:lnTo>
                <a:lnTo>
                  <a:pt x="207305" y="348614"/>
                </a:lnTo>
                <a:lnTo>
                  <a:pt x="216725" y="344117"/>
                </a:lnTo>
                <a:lnTo>
                  <a:pt x="224275" y="339849"/>
                </a:lnTo>
                <a:lnTo>
                  <a:pt x="239438" y="331721"/>
                </a:lnTo>
                <a:lnTo>
                  <a:pt x="269869" y="316154"/>
                </a:lnTo>
                <a:lnTo>
                  <a:pt x="276214" y="312317"/>
                </a:lnTo>
                <a:lnTo>
                  <a:pt x="311803" y="287153"/>
                </a:lnTo>
                <a:lnTo>
                  <a:pt x="319410" y="280283"/>
                </a:lnTo>
                <a:lnTo>
                  <a:pt x="325752" y="273163"/>
                </a:lnTo>
                <a:lnTo>
                  <a:pt x="331250" y="265877"/>
                </a:lnTo>
                <a:lnTo>
                  <a:pt x="336185" y="261019"/>
                </a:lnTo>
                <a:lnTo>
                  <a:pt x="340746" y="257781"/>
                </a:lnTo>
                <a:lnTo>
                  <a:pt x="345055" y="255621"/>
                </a:lnTo>
                <a:lnTo>
                  <a:pt x="347929" y="252912"/>
                </a:lnTo>
                <a:lnTo>
                  <a:pt x="349845" y="249836"/>
                </a:lnTo>
                <a:lnTo>
                  <a:pt x="365105" y="22844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SMARTPenAnnotation125"/>
          <p:cNvSpPr/>
          <p:nvPr/>
        </p:nvSpPr>
        <p:spPr bwMode="auto">
          <a:xfrm>
            <a:off x="8074868" y="4778867"/>
            <a:ext cx="119592" cy="282749"/>
          </a:xfrm>
          <a:custGeom>
            <a:avLst/>
            <a:gdLst/>
            <a:ahLst/>
            <a:cxnLst/>
            <a:rect l="0" t="0" r="0" b="0"/>
            <a:pathLst>
              <a:path w="119592" h="282749">
                <a:moveTo>
                  <a:pt x="74722" y="33162"/>
                </a:moveTo>
                <a:lnTo>
                  <a:pt x="68654" y="33162"/>
                </a:lnTo>
                <a:lnTo>
                  <a:pt x="65597" y="34433"/>
                </a:lnTo>
                <a:lnTo>
                  <a:pt x="62288" y="36549"/>
                </a:lnTo>
                <a:lnTo>
                  <a:pt x="58813" y="39230"/>
                </a:lnTo>
                <a:lnTo>
                  <a:pt x="56496" y="42288"/>
                </a:lnTo>
                <a:lnTo>
                  <a:pt x="54952" y="45596"/>
                </a:lnTo>
                <a:lnTo>
                  <a:pt x="53921" y="49072"/>
                </a:lnTo>
                <a:lnTo>
                  <a:pt x="46404" y="72166"/>
                </a:lnTo>
                <a:lnTo>
                  <a:pt x="43143" y="80755"/>
                </a:lnTo>
                <a:lnTo>
                  <a:pt x="39700" y="89021"/>
                </a:lnTo>
                <a:lnTo>
                  <a:pt x="36133" y="97071"/>
                </a:lnTo>
                <a:lnTo>
                  <a:pt x="32486" y="107518"/>
                </a:lnTo>
                <a:lnTo>
                  <a:pt x="28784" y="119563"/>
                </a:lnTo>
                <a:lnTo>
                  <a:pt x="25046" y="132673"/>
                </a:lnTo>
                <a:lnTo>
                  <a:pt x="21285" y="143953"/>
                </a:lnTo>
                <a:lnTo>
                  <a:pt x="17507" y="154013"/>
                </a:lnTo>
                <a:lnTo>
                  <a:pt x="13718" y="163259"/>
                </a:lnTo>
                <a:lnTo>
                  <a:pt x="11193" y="170694"/>
                </a:lnTo>
                <a:lnTo>
                  <a:pt x="9509" y="176920"/>
                </a:lnTo>
                <a:lnTo>
                  <a:pt x="8386" y="182341"/>
                </a:lnTo>
                <a:lnTo>
                  <a:pt x="6368" y="188495"/>
                </a:lnTo>
                <a:lnTo>
                  <a:pt x="3752" y="195137"/>
                </a:lnTo>
                <a:lnTo>
                  <a:pt x="739" y="202106"/>
                </a:lnTo>
                <a:lnTo>
                  <a:pt x="0" y="208022"/>
                </a:lnTo>
                <a:lnTo>
                  <a:pt x="777" y="213235"/>
                </a:lnTo>
                <a:lnTo>
                  <a:pt x="2566" y="217981"/>
                </a:lnTo>
                <a:lnTo>
                  <a:pt x="3757" y="224955"/>
                </a:lnTo>
                <a:lnTo>
                  <a:pt x="4552" y="233414"/>
                </a:lnTo>
                <a:lnTo>
                  <a:pt x="5435" y="250433"/>
                </a:lnTo>
                <a:lnTo>
                  <a:pt x="5827" y="262231"/>
                </a:lnTo>
                <a:lnTo>
                  <a:pt x="7203" y="265885"/>
                </a:lnTo>
                <a:lnTo>
                  <a:pt x="9389" y="268321"/>
                </a:lnTo>
                <a:lnTo>
                  <a:pt x="12117" y="269944"/>
                </a:lnTo>
                <a:lnTo>
                  <a:pt x="13935" y="272297"/>
                </a:lnTo>
                <a:lnTo>
                  <a:pt x="15147" y="275136"/>
                </a:lnTo>
                <a:lnTo>
                  <a:pt x="15955" y="278298"/>
                </a:lnTo>
                <a:lnTo>
                  <a:pt x="19034" y="280406"/>
                </a:lnTo>
                <a:lnTo>
                  <a:pt x="23626" y="281812"/>
                </a:lnTo>
                <a:lnTo>
                  <a:pt x="29228" y="282748"/>
                </a:lnTo>
                <a:lnTo>
                  <a:pt x="34232" y="282103"/>
                </a:lnTo>
                <a:lnTo>
                  <a:pt x="38839" y="280403"/>
                </a:lnTo>
                <a:lnTo>
                  <a:pt x="43180" y="277999"/>
                </a:lnTo>
                <a:lnTo>
                  <a:pt x="47343" y="275127"/>
                </a:lnTo>
                <a:lnTo>
                  <a:pt x="51390" y="271942"/>
                </a:lnTo>
                <a:lnTo>
                  <a:pt x="55356" y="268549"/>
                </a:lnTo>
                <a:lnTo>
                  <a:pt x="60542" y="262477"/>
                </a:lnTo>
                <a:lnTo>
                  <a:pt x="66538" y="254619"/>
                </a:lnTo>
                <a:lnTo>
                  <a:pt x="73076" y="245570"/>
                </a:lnTo>
                <a:lnTo>
                  <a:pt x="79975" y="233187"/>
                </a:lnTo>
                <a:lnTo>
                  <a:pt x="87113" y="218583"/>
                </a:lnTo>
                <a:lnTo>
                  <a:pt x="94413" y="202496"/>
                </a:lnTo>
                <a:lnTo>
                  <a:pt x="100549" y="186691"/>
                </a:lnTo>
                <a:lnTo>
                  <a:pt x="105910" y="171075"/>
                </a:lnTo>
                <a:lnTo>
                  <a:pt x="110754" y="155584"/>
                </a:lnTo>
                <a:lnTo>
                  <a:pt x="113984" y="142717"/>
                </a:lnTo>
                <a:lnTo>
                  <a:pt x="116136" y="131599"/>
                </a:lnTo>
                <a:lnTo>
                  <a:pt x="117571" y="121647"/>
                </a:lnTo>
                <a:lnTo>
                  <a:pt x="118528" y="109932"/>
                </a:lnTo>
                <a:lnTo>
                  <a:pt x="119166" y="97042"/>
                </a:lnTo>
                <a:lnTo>
                  <a:pt x="119591" y="83369"/>
                </a:lnTo>
                <a:lnTo>
                  <a:pt x="118604" y="70443"/>
                </a:lnTo>
                <a:lnTo>
                  <a:pt x="116677" y="58017"/>
                </a:lnTo>
                <a:lnTo>
                  <a:pt x="110526" y="28900"/>
                </a:lnTo>
                <a:lnTo>
                  <a:pt x="107481" y="23971"/>
                </a:lnTo>
                <a:lnTo>
                  <a:pt x="102911" y="18144"/>
                </a:lnTo>
                <a:lnTo>
                  <a:pt x="97325" y="11721"/>
                </a:lnTo>
                <a:lnTo>
                  <a:pt x="92331" y="7438"/>
                </a:lnTo>
                <a:lnTo>
                  <a:pt x="87731" y="4583"/>
                </a:lnTo>
                <a:lnTo>
                  <a:pt x="83394" y="2679"/>
                </a:lnTo>
                <a:lnTo>
                  <a:pt x="79234" y="1410"/>
                </a:lnTo>
                <a:lnTo>
                  <a:pt x="75190" y="564"/>
                </a:lnTo>
                <a:lnTo>
                  <a:pt x="71223" y="0"/>
                </a:lnTo>
                <a:lnTo>
                  <a:pt x="67310" y="895"/>
                </a:lnTo>
                <a:lnTo>
                  <a:pt x="63430" y="2760"/>
                </a:lnTo>
                <a:lnTo>
                  <a:pt x="51861" y="1030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SMARTPenAnnotation126"/>
          <p:cNvSpPr/>
          <p:nvPr/>
        </p:nvSpPr>
        <p:spPr bwMode="auto">
          <a:xfrm>
            <a:off x="8241029" y="4687308"/>
            <a:ext cx="205741" cy="399043"/>
          </a:xfrm>
          <a:custGeom>
            <a:avLst/>
            <a:gdLst/>
            <a:ahLst/>
            <a:cxnLst/>
            <a:rect l="0" t="0" r="0" b="0"/>
            <a:pathLst>
              <a:path w="205741" h="399043">
                <a:moveTo>
                  <a:pt x="0" y="44711"/>
                </a:moveTo>
                <a:lnTo>
                  <a:pt x="0" y="62915"/>
                </a:lnTo>
                <a:lnTo>
                  <a:pt x="1271" y="74627"/>
                </a:lnTo>
                <a:lnTo>
                  <a:pt x="3387" y="88785"/>
                </a:lnTo>
                <a:lnTo>
                  <a:pt x="15909" y="163202"/>
                </a:lnTo>
                <a:lnTo>
                  <a:pt x="18227" y="179585"/>
                </a:lnTo>
                <a:lnTo>
                  <a:pt x="19771" y="193047"/>
                </a:lnTo>
                <a:lnTo>
                  <a:pt x="20801" y="204562"/>
                </a:lnTo>
                <a:lnTo>
                  <a:pt x="22757" y="216048"/>
                </a:lnTo>
                <a:lnTo>
                  <a:pt x="25332" y="227516"/>
                </a:lnTo>
                <a:lnTo>
                  <a:pt x="28318" y="238971"/>
                </a:lnTo>
                <a:lnTo>
                  <a:pt x="30309" y="251688"/>
                </a:lnTo>
                <a:lnTo>
                  <a:pt x="31636" y="265246"/>
                </a:lnTo>
                <a:lnTo>
                  <a:pt x="32521" y="279364"/>
                </a:lnTo>
                <a:lnTo>
                  <a:pt x="33504" y="305212"/>
                </a:lnTo>
                <a:lnTo>
                  <a:pt x="33766" y="317438"/>
                </a:lnTo>
                <a:lnTo>
                  <a:pt x="35211" y="328129"/>
                </a:lnTo>
                <a:lnTo>
                  <a:pt x="37444" y="337797"/>
                </a:lnTo>
                <a:lnTo>
                  <a:pt x="40203" y="346782"/>
                </a:lnTo>
                <a:lnTo>
                  <a:pt x="42042" y="354042"/>
                </a:lnTo>
                <a:lnTo>
                  <a:pt x="44086" y="365495"/>
                </a:lnTo>
                <a:lnTo>
                  <a:pt x="44631" y="371597"/>
                </a:lnTo>
                <a:lnTo>
                  <a:pt x="44994" y="378205"/>
                </a:lnTo>
                <a:lnTo>
                  <a:pt x="45506" y="389481"/>
                </a:lnTo>
                <a:lnTo>
                  <a:pt x="45576" y="388858"/>
                </a:lnTo>
                <a:lnTo>
                  <a:pt x="39611" y="381913"/>
                </a:lnTo>
                <a:lnTo>
                  <a:pt x="37837" y="378732"/>
                </a:lnTo>
                <a:lnTo>
                  <a:pt x="35867" y="371812"/>
                </a:lnTo>
                <a:lnTo>
                  <a:pt x="35341" y="364378"/>
                </a:lnTo>
                <a:lnTo>
                  <a:pt x="34991" y="354343"/>
                </a:lnTo>
                <a:lnTo>
                  <a:pt x="34429" y="313871"/>
                </a:lnTo>
                <a:lnTo>
                  <a:pt x="34331" y="271077"/>
                </a:lnTo>
                <a:lnTo>
                  <a:pt x="35588" y="254042"/>
                </a:lnTo>
                <a:lnTo>
                  <a:pt x="37695" y="236335"/>
                </a:lnTo>
                <a:lnTo>
                  <a:pt x="40370" y="218181"/>
                </a:lnTo>
                <a:lnTo>
                  <a:pt x="43424" y="202267"/>
                </a:lnTo>
                <a:lnTo>
                  <a:pt x="46729" y="187849"/>
                </a:lnTo>
                <a:lnTo>
                  <a:pt x="50203" y="174426"/>
                </a:lnTo>
                <a:lnTo>
                  <a:pt x="53789" y="161668"/>
                </a:lnTo>
                <a:lnTo>
                  <a:pt x="61160" y="137332"/>
                </a:lnTo>
                <a:lnTo>
                  <a:pt x="64903" y="126779"/>
                </a:lnTo>
                <a:lnTo>
                  <a:pt x="68669" y="117203"/>
                </a:lnTo>
                <a:lnTo>
                  <a:pt x="72449" y="108279"/>
                </a:lnTo>
                <a:lnTo>
                  <a:pt x="80037" y="91590"/>
                </a:lnTo>
                <a:lnTo>
                  <a:pt x="91448" y="67915"/>
                </a:lnTo>
                <a:lnTo>
                  <a:pt x="95255" y="60180"/>
                </a:lnTo>
                <a:lnTo>
                  <a:pt x="101604" y="51214"/>
                </a:lnTo>
                <a:lnTo>
                  <a:pt x="109647" y="41427"/>
                </a:lnTo>
                <a:lnTo>
                  <a:pt x="126202" y="22932"/>
                </a:lnTo>
                <a:lnTo>
                  <a:pt x="137793" y="10478"/>
                </a:lnTo>
                <a:lnTo>
                  <a:pt x="142663" y="6649"/>
                </a:lnTo>
                <a:lnTo>
                  <a:pt x="147179" y="4097"/>
                </a:lnTo>
                <a:lnTo>
                  <a:pt x="151459" y="2395"/>
                </a:lnTo>
                <a:lnTo>
                  <a:pt x="155583" y="1260"/>
                </a:lnTo>
                <a:lnTo>
                  <a:pt x="159602" y="504"/>
                </a:lnTo>
                <a:lnTo>
                  <a:pt x="163551" y="0"/>
                </a:lnTo>
                <a:lnTo>
                  <a:pt x="167454" y="934"/>
                </a:lnTo>
                <a:lnTo>
                  <a:pt x="171326" y="2826"/>
                </a:lnTo>
                <a:lnTo>
                  <a:pt x="175178" y="5358"/>
                </a:lnTo>
                <a:lnTo>
                  <a:pt x="179015" y="8316"/>
                </a:lnTo>
                <a:lnTo>
                  <a:pt x="182844" y="11558"/>
                </a:lnTo>
                <a:lnTo>
                  <a:pt x="186665" y="14989"/>
                </a:lnTo>
                <a:lnTo>
                  <a:pt x="189214" y="18547"/>
                </a:lnTo>
                <a:lnTo>
                  <a:pt x="194070" y="30891"/>
                </a:lnTo>
                <a:lnTo>
                  <a:pt x="199707" y="43226"/>
                </a:lnTo>
                <a:lnTo>
                  <a:pt x="201719" y="50071"/>
                </a:lnTo>
                <a:lnTo>
                  <a:pt x="203059" y="57174"/>
                </a:lnTo>
                <a:lnTo>
                  <a:pt x="203953" y="64450"/>
                </a:lnTo>
                <a:lnTo>
                  <a:pt x="204549" y="71841"/>
                </a:lnTo>
                <a:lnTo>
                  <a:pt x="204946" y="79308"/>
                </a:lnTo>
                <a:lnTo>
                  <a:pt x="205211" y="86825"/>
                </a:lnTo>
                <a:lnTo>
                  <a:pt x="205694" y="243722"/>
                </a:lnTo>
                <a:lnTo>
                  <a:pt x="204439" y="271365"/>
                </a:lnTo>
                <a:lnTo>
                  <a:pt x="202333" y="296144"/>
                </a:lnTo>
                <a:lnTo>
                  <a:pt x="197876" y="335529"/>
                </a:lnTo>
                <a:lnTo>
                  <a:pt x="195895" y="357267"/>
                </a:lnTo>
                <a:lnTo>
                  <a:pt x="196637" y="364842"/>
                </a:lnTo>
                <a:lnTo>
                  <a:pt x="198401" y="371162"/>
                </a:lnTo>
                <a:lnTo>
                  <a:pt x="202479" y="381570"/>
                </a:lnTo>
                <a:lnTo>
                  <a:pt x="203566" y="386124"/>
                </a:lnTo>
                <a:lnTo>
                  <a:pt x="205740" y="39904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SMARTPenAnnotation127"/>
          <p:cNvSpPr/>
          <p:nvPr/>
        </p:nvSpPr>
        <p:spPr bwMode="auto">
          <a:xfrm>
            <a:off x="8561069" y="500633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another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685800" y="1828800"/>
          <a:ext cx="4305300" cy="2933700"/>
        </p:xfrm>
        <a:graphic>
          <a:graphicData uri="http://schemas.openxmlformats.org/presentationml/2006/ole">
            <p:oleObj spid="_x0000_s1026" name="Bitmap Image" r:id="rId4" imgW="4304762" imgH="2933333" progId="PBrush">
              <p:embed/>
            </p:oleObj>
          </a:graphicData>
        </a:graphic>
      </p:graphicFrame>
      <p:sp>
        <p:nvSpPr>
          <p:cNvPr id="5" name="SMARTPenAnnotation47"/>
          <p:cNvSpPr/>
          <p:nvPr/>
        </p:nvSpPr>
        <p:spPr bwMode="auto">
          <a:xfrm>
            <a:off x="2297430" y="2560319"/>
            <a:ext cx="68581" cy="285751"/>
          </a:xfrm>
          <a:custGeom>
            <a:avLst/>
            <a:gdLst/>
            <a:ahLst/>
            <a:cxnLst/>
            <a:rect l="0" t="0" r="0" b="0"/>
            <a:pathLst>
              <a:path w="68581" h="285751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7" y="3387"/>
                </a:lnTo>
                <a:lnTo>
                  <a:pt x="9841" y="6068"/>
                </a:lnTo>
                <a:lnTo>
                  <a:pt x="11640" y="7856"/>
                </a:lnTo>
                <a:lnTo>
                  <a:pt x="14110" y="9047"/>
                </a:lnTo>
                <a:lnTo>
                  <a:pt x="17026" y="9842"/>
                </a:lnTo>
                <a:lnTo>
                  <a:pt x="18971" y="11641"/>
                </a:lnTo>
                <a:lnTo>
                  <a:pt x="20267" y="14111"/>
                </a:lnTo>
                <a:lnTo>
                  <a:pt x="21131" y="17027"/>
                </a:lnTo>
                <a:lnTo>
                  <a:pt x="22977" y="18972"/>
                </a:lnTo>
                <a:lnTo>
                  <a:pt x="25478" y="20268"/>
                </a:lnTo>
                <a:lnTo>
                  <a:pt x="28415" y="21132"/>
                </a:lnTo>
                <a:lnTo>
                  <a:pt x="30373" y="22978"/>
                </a:lnTo>
                <a:lnTo>
                  <a:pt x="31679" y="25479"/>
                </a:lnTo>
                <a:lnTo>
                  <a:pt x="33129" y="31644"/>
                </a:lnTo>
                <a:lnTo>
                  <a:pt x="33774" y="38618"/>
                </a:lnTo>
                <a:lnTo>
                  <a:pt x="34188" y="46857"/>
                </a:lnTo>
                <a:lnTo>
                  <a:pt x="34276" y="71286"/>
                </a:lnTo>
                <a:lnTo>
                  <a:pt x="35551" y="75464"/>
                </a:lnTo>
                <a:lnTo>
                  <a:pt x="37670" y="79520"/>
                </a:lnTo>
                <a:lnTo>
                  <a:pt x="40353" y="83493"/>
                </a:lnTo>
                <a:lnTo>
                  <a:pt x="42142" y="87412"/>
                </a:lnTo>
                <a:lnTo>
                  <a:pt x="44130" y="95153"/>
                </a:lnTo>
                <a:lnTo>
                  <a:pt x="45405" y="102616"/>
                </a:lnTo>
                <a:lnTo>
                  <a:pt x="45580" y="108261"/>
                </a:lnTo>
                <a:lnTo>
                  <a:pt x="45719" y="174994"/>
                </a:lnTo>
                <a:lnTo>
                  <a:pt x="46989" y="177622"/>
                </a:lnTo>
                <a:lnTo>
                  <a:pt x="49106" y="179375"/>
                </a:lnTo>
                <a:lnTo>
                  <a:pt x="51787" y="180544"/>
                </a:lnTo>
                <a:lnTo>
                  <a:pt x="53575" y="182593"/>
                </a:lnTo>
                <a:lnTo>
                  <a:pt x="54766" y="185228"/>
                </a:lnTo>
                <a:lnTo>
                  <a:pt x="56090" y="191544"/>
                </a:lnTo>
                <a:lnTo>
                  <a:pt x="56679" y="198584"/>
                </a:lnTo>
                <a:lnTo>
                  <a:pt x="56941" y="205947"/>
                </a:lnTo>
                <a:lnTo>
                  <a:pt x="57122" y="216962"/>
                </a:lnTo>
                <a:lnTo>
                  <a:pt x="57148" y="237913"/>
                </a:lnTo>
                <a:lnTo>
                  <a:pt x="58419" y="239889"/>
                </a:lnTo>
                <a:lnTo>
                  <a:pt x="60536" y="242476"/>
                </a:lnTo>
                <a:lnTo>
                  <a:pt x="66991" y="249686"/>
                </a:lnTo>
                <a:lnTo>
                  <a:pt x="67873" y="257445"/>
                </a:lnTo>
                <a:lnTo>
                  <a:pt x="68266" y="268090"/>
                </a:lnTo>
                <a:lnTo>
                  <a:pt x="68580" y="2857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48"/>
          <p:cNvSpPr/>
          <p:nvPr/>
        </p:nvSpPr>
        <p:spPr bwMode="auto">
          <a:xfrm>
            <a:off x="2457450" y="2539659"/>
            <a:ext cx="182345" cy="248730"/>
          </a:xfrm>
          <a:custGeom>
            <a:avLst/>
            <a:gdLst/>
            <a:ahLst/>
            <a:cxnLst/>
            <a:rect l="0" t="0" r="0" b="0"/>
            <a:pathLst>
              <a:path w="182345" h="248730">
                <a:moveTo>
                  <a:pt x="0" y="32091"/>
                </a:moveTo>
                <a:lnTo>
                  <a:pt x="6067" y="26023"/>
                </a:lnTo>
                <a:lnTo>
                  <a:pt x="10395" y="22965"/>
                </a:lnTo>
                <a:lnTo>
                  <a:pt x="15820" y="19657"/>
                </a:lnTo>
                <a:lnTo>
                  <a:pt x="21976" y="16182"/>
                </a:lnTo>
                <a:lnTo>
                  <a:pt x="32431" y="12595"/>
                </a:lnTo>
                <a:lnTo>
                  <a:pt x="45750" y="8933"/>
                </a:lnTo>
                <a:lnTo>
                  <a:pt x="60980" y="5222"/>
                </a:lnTo>
                <a:lnTo>
                  <a:pt x="72403" y="2748"/>
                </a:lnTo>
                <a:lnTo>
                  <a:pt x="81289" y="1099"/>
                </a:lnTo>
                <a:lnTo>
                  <a:pt x="88482" y="0"/>
                </a:lnTo>
                <a:lnTo>
                  <a:pt x="94548" y="537"/>
                </a:lnTo>
                <a:lnTo>
                  <a:pt x="99862" y="2164"/>
                </a:lnTo>
                <a:lnTo>
                  <a:pt x="104675" y="4520"/>
                </a:lnTo>
                <a:lnTo>
                  <a:pt x="109153" y="6090"/>
                </a:lnTo>
                <a:lnTo>
                  <a:pt x="113408" y="7137"/>
                </a:lnTo>
                <a:lnTo>
                  <a:pt x="123296" y="8817"/>
                </a:lnTo>
                <a:lnTo>
                  <a:pt x="124107" y="10225"/>
                </a:lnTo>
                <a:lnTo>
                  <a:pt x="125009" y="15176"/>
                </a:lnTo>
                <a:lnTo>
                  <a:pt x="126519" y="17004"/>
                </a:lnTo>
                <a:lnTo>
                  <a:pt x="128796" y="18223"/>
                </a:lnTo>
                <a:lnTo>
                  <a:pt x="131584" y="19035"/>
                </a:lnTo>
                <a:lnTo>
                  <a:pt x="133442" y="20847"/>
                </a:lnTo>
                <a:lnTo>
                  <a:pt x="134681" y="23325"/>
                </a:lnTo>
                <a:lnTo>
                  <a:pt x="136058" y="29464"/>
                </a:lnTo>
                <a:lnTo>
                  <a:pt x="136670" y="36427"/>
                </a:lnTo>
                <a:lnTo>
                  <a:pt x="135563" y="40061"/>
                </a:lnTo>
                <a:lnTo>
                  <a:pt x="130947" y="47486"/>
                </a:lnTo>
                <a:lnTo>
                  <a:pt x="128048" y="55020"/>
                </a:lnTo>
                <a:lnTo>
                  <a:pt x="127275" y="58807"/>
                </a:lnTo>
                <a:lnTo>
                  <a:pt x="125490" y="61331"/>
                </a:lnTo>
                <a:lnTo>
                  <a:pt x="123030" y="63014"/>
                </a:lnTo>
                <a:lnTo>
                  <a:pt x="120120" y="64136"/>
                </a:lnTo>
                <a:lnTo>
                  <a:pt x="115640" y="67424"/>
                </a:lnTo>
                <a:lnTo>
                  <a:pt x="110113" y="72156"/>
                </a:lnTo>
                <a:lnTo>
                  <a:pt x="98469" y="82918"/>
                </a:lnTo>
                <a:lnTo>
                  <a:pt x="82691" y="98082"/>
                </a:lnTo>
                <a:lnTo>
                  <a:pt x="74736" y="105971"/>
                </a:lnTo>
                <a:lnTo>
                  <a:pt x="72684" y="106744"/>
                </a:lnTo>
                <a:lnTo>
                  <a:pt x="71316" y="105990"/>
                </a:lnTo>
                <a:lnTo>
                  <a:pt x="70404" y="104217"/>
                </a:lnTo>
                <a:lnTo>
                  <a:pt x="71066" y="103035"/>
                </a:lnTo>
                <a:lnTo>
                  <a:pt x="72777" y="102246"/>
                </a:lnTo>
                <a:lnTo>
                  <a:pt x="78581" y="100982"/>
                </a:lnTo>
                <a:lnTo>
                  <a:pt x="82761" y="100809"/>
                </a:lnTo>
                <a:lnTo>
                  <a:pt x="85654" y="100763"/>
                </a:lnTo>
                <a:lnTo>
                  <a:pt x="90123" y="99462"/>
                </a:lnTo>
                <a:lnTo>
                  <a:pt x="95642" y="97325"/>
                </a:lnTo>
                <a:lnTo>
                  <a:pt x="110614" y="90837"/>
                </a:lnTo>
                <a:lnTo>
                  <a:pt x="115653" y="90305"/>
                </a:lnTo>
                <a:lnTo>
                  <a:pt x="122822" y="89950"/>
                </a:lnTo>
                <a:lnTo>
                  <a:pt x="131411" y="89714"/>
                </a:lnTo>
                <a:lnTo>
                  <a:pt x="138407" y="90826"/>
                </a:lnTo>
                <a:lnTo>
                  <a:pt x="144341" y="92837"/>
                </a:lnTo>
                <a:lnTo>
                  <a:pt x="149567" y="95448"/>
                </a:lnTo>
                <a:lnTo>
                  <a:pt x="154321" y="97189"/>
                </a:lnTo>
                <a:lnTo>
                  <a:pt x="158761" y="98350"/>
                </a:lnTo>
                <a:lnTo>
                  <a:pt x="162990" y="99123"/>
                </a:lnTo>
                <a:lnTo>
                  <a:pt x="165810" y="102179"/>
                </a:lnTo>
                <a:lnTo>
                  <a:pt x="167690" y="106756"/>
                </a:lnTo>
                <a:lnTo>
                  <a:pt x="168943" y="112348"/>
                </a:lnTo>
                <a:lnTo>
                  <a:pt x="171049" y="117345"/>
                </a:lnTo>
                <a:lnTo>
                  <a:pt x="173722" y="121947"/>
                </a:lnTo>
                <a:lnTo>
                  <a:pt x="176775" y="126285"/>
                </a:lnTo>
                <a:lnTo>
                  <a:pt x="178810" y="130447"/>
                </a:lnTo>
                <a:lnTo>
                  <a:pt x="180166" y="134491"/>
                </a:lnTo>
                <a:lnTo>
                  <a:pt x="181071" y="138458"/>
                </a:lnTo>
                <a:lnTo>
                  <a:pt x="181674" y="142372"/>
                </a:lnTo>
                <a:lnTo>
                  <a:pt x="182344" y="150108"/>
                </a:lnTo>
                <a:lnTo>
                  <a:pt x="181252" y="153949"/>
                </a:lnTo>
                <a:lnTo>
                  <a:pt x="176653" y="161603"/>
                </a:lnTo>
                <a:lnTo>
                  <a:pt x="173648" y="167962"/>
                </a:lnTo>
                <a:lnTo>
                  <a:pt x="170376" y="176012"/>
                </a:lnTo>
                <a:lnTo>
                  <a:pt x="166923" y="185188"/>
                </a:lnTo>
                <a:lnTo>
                  <a:pt x="163352" y="192575"/>
                </a:lnTo>
                <a:lnTo>
                  <a:pt x="159701" y="198770"/>
                </a:lnTo>
                <a:lnTo>
                  <a:pt x="155998" y="204171"/>
                </a:lnTo>
                <a:lnTo>
                  <a:pt x="150988" y="209041"/>
                </a:lnTo>
                <a:lnTo>
                  <a:pt x="145109" y="213557"/>
                </a:lnTo>
                <a:lnTo>
                  <a:pt x="138649" y="217838"/>
                </a:lnTo>
                <a:lnTo>
                  <a:pt x="133072" y="221962"/>
                </a:lnTo>
                <a:lnTo>
                  <a:pt x="128085" y="225982"/>
                </a:lnTo>
                <a:lnTo>
                  <a:pt x="123490" y="229931"/>
                </a:lnTo>
                <a:lnTo>
                  <a:pt x="119156" y="232564"/>
                </a:lnTo>
                <a:lnTo>
                  <a:pt x="114997" y="234320"/>
                </a:lnTo>
                <a:lnTo>
                  <a:pt x="110955" y="235490"/>
                </a:lnTo>
                <a:lnTo>
                  <a:pt x="105720" y="237540"/>
                </a:lnTo>
                <a:lnTo>
                  <a:pt x="99690" y="240177"/>
                </a:lnTo>
                <a:lnTo>
                  <a:pt x="93129" y="243205"/>
                </a:lnTo>
                <a:lnTo>
                  <a:pt x="86216" y="245223"/>
                </a:lnTo>
                <a:lnTo>
                  <a:pt x="79067" y="246569"/>
                </a:lnTo>
                <a:lnTo>
                  <a:pt x="71761" y="247466"/>
                </a:lnTo>
                <a:lnTo>
                  <a:pt x="65621" y="248064"/>
                </a:lnTo>
                <a:lnTo>
                  <a:pt x="60257" y="248463"/>
                </a:lnTo>
                <a:lnTo>
                  <a:pt x="55411" y="248729"/>
                </a:lnTo>
                <a:lnTo>
                  <a:pt x="49641" y="247636"/>
                </a:lnTo>
                <a:lnTo>
                  <a:pt x="43254" y="245638"/>
                </a:lnTo>
                <a:lnTo>
                  <a:pt x="36456" y="243035"/>
                </a:lnTo>
                <a:lnTo>
                  <a:pt x="30654" y="241300"/>
                </a:lnTo>
                <a:lnTo>
                  <a:pt x="25516" y="240144"/>
                </a:lnTo>
                <a:lnTo>
                  <a:pt x="14212" y="238288"/>
                </a:lnTo>
                <a:lnTo>
                  <a:pt x="9280" y="234647"/>
                </a:lnTo>
                <a:lnTo>
                  <a:pt x="0" y="2264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49"/>
          <p:cNvSpPr/>
          <p:nvPr/>
        </p:nvSpPr>
        <p:spPr bwMode="auto">
          <a:xfrm>
            <a:off x="2720339" y="2503169"/>
            <a:ext cx="148549" cy="180998"/>
          </a:xfrm>
          <a:custGeom>
            <a:avLst/>
            <a:gdLst/>
            <a:ahLst/>
            <a:cxnLst/>
            <a:rect l="0" t="0" r="0" b="0"/>
            <a:pathLst>
              <a:path w="148549" h="180998">
                <a:moveTo>
                  <a:pt x="22861" y="0"/>
                </a:moveTo>
                <a:lnTo>
                  <a:pt x="16793" y="6068"/>
                </a:lnTo>
                <a:lnTo>
                  <a:pt x="16275" y="7856"/>
                </a:lnTo>
                <a:lnTo>
                  <a:pt x="17201" y="9047"/>
                </a:lnTo>
                <a:lnTo>
                  <a:pt x="19087" y="9842"/>
                </a:lnTo>
                <a:lnTo>
                  <a:pt x="19075" y="11641"/>
                </a:lnTo>
                <a:lnTo>
                  <a:pt x="17797" y="14111"/>
                </a:lnTo>
                <a:lnTo>
                  <a:pt x="12688" y="21132"/>
                </a:lnTo>
                <a:lnTo>
                  <a:pt x="11989" y="25479"/>
                </a:lnTo>
                <a:lnTo>
                  <a:pt x="11803" y="28416"/>
                </a:lnTo>
                <a:lnTo>
                  <a:pt x="10409" y="30374"/>
                </a:lnTo>
                <a:lnTo>
                  <a:pt x="8210" y="31680"/>
                </a:lnTo>
                <a:lnTo>
                  <a:pt x="5473" y="32550"/>
                </a:lnTo>
                <a:lnTo>
                  <a:pt x="3649" y="34400"/>
                </a:lnTo>
                <a:lnTo>
                  <a:pt x="2433" y="36904"/>
                </a:lnTo>
                <a:lnTo>
                  <a:pt x="1622" y="39843"/>
                </a:lnTo>
                <a:lnTo>
                  <a:pt x="1082" y="43072"/>
                </a:lnTo>
                <a:lnTo>
                  <a:pt x="721" y="46495"/>
                </a:lnTo>
                <a:lnTo>
                  <a:pt x="143" y="55045"/>
                </a:lnTo>
                <a:lnTo>
                  <a:pt x="64" y="59602"/>
                </a:lnTo>
                <a:lnTo>
                  <a:pt x="4" y="119555"/>
                </a:lnTo>
                <a:lnTo>
                  <a:pt x="1273" y="125424"/>
                </a:lnTo>
                <a:lnTo>
                  <a:pt x="3389" y="129336"/>
                </a:lnTo>
                <a:lnTo>
                  <a:pt x="6069" y="131944"/>
                </a:lnTo>
                <a:lnTo>
                  <a:pt x="7856" y="134953"/>
                </a:lnTo>
                <a:lnTo>
                  <a:pt x="9048" y="138229"/>
                </a:lnTo>
                <a:lnTo>
                  <a:pt x="10960" y="146544"/>
                </a:lnTo>
                <a:lnTo>
                  <a:pt x="12387" y="149766"/>
                </a:lnTo>
                <a:lnTo>
                  <a:pt x="17359" y="160119"/>
                </a:lnTo>
                <a:lnTo>
                  <a:pt x="20463" y="163896"/>
                </a:lnTo>
                <a:lnTo>
                  <a:pt x="23802" y="166414"/>
                </a:lnTo>
                <a:lnTo>
                  <a:pt x="27298" y="168093"/>
                </a:lnTo>
                <a:lnTo>
                  <a:pt x="30899" y="170482"/>
                </a:lnTo>
                <a:lnTo>
                  <a:pt x="34570" y="173345"/>
                </a:lnTo>
                <a:lnTo>
                  <a:pt x="38286" y="176524"/>
                </a:lnTo>
                <a:lnTo>
                  <a:pt x="42035" y="178643"/>
                </a:lnTo>
                <a:lnTo>
                  <a:pt x="45803" y="180055"/>
                </a:lnTo>
                <a:lnTo>
                  <a:pt x="49586" y="180997"/>
                </a:lnTo>
                <a:lnTo>
                  <a:pt x="53377" y="180355"/>
                </a:lnTo>
                <a:lnTo>
                  <a:pt x="57175" y="178657"/>
                </a:lnTo>
                <a:lnTo>
                  <a:pt x="60977" y="176255"/>
                </a:lnTo>
                <a:lnTo>
                  <a:pt x="64781" y="174653"/>
                </a:lnTo>
                <a:lnTo>
                  <a:pt x="68588" y="173586"/>
                </a:lnTo>
                <a:lnTo>
                  <a:pt x="72395" y="172874"/>
                </a:lnTo>
                <a:lnTo>
                  <a:pt x="78744" y="171129"/>
                </a:lnTo>
                <a:lnTo>
                  <a:pt x="95958" y="165804"/>
                </a:lnTo>
                <a:lnTo>
                  <a:pt x="102072" y="162607"/>
                </a:lnTo>
                <a:lnTo>
                  <a:pt x="106148" y="159205"/>
                </a:lnTo>
                <a:lnTo>
                  <a:pt x="108866" y="155666"/>
                </a:lnTo>
                <a:lnTo>
                  <a:pt x="111947" y="153308"/>
                </a:lnTo>
                <a:lnTo>
                  <a:pt x="115272" y="151735"/>
                </a:lnTo>
                <a:lnTo>
                  <a:pt x="118758" y="150687"/>
                </a:lnTo>
                <a:lnTo>
                  <a:pt x="121082" y="148718"/>
                </a:lnTo>
                <a:lnTo>
                  <a:pt x="122632" y="146136"/>
                </a:lnTo>
                <a:lnTo>
                  <a:pt x="123664" y="143144"/>
                </a:lnTo>
                <a:lnTo>
                  <a:pt x="125623" y="139879"/>
                </a:lnTo>
                <a:lnTo>
                  <a:pt x="128199" y="136433"/>
                </a:lnTo>
                <a:lnTo>
                  <a:pt x="131186" y="132866"/>
                </a:lnTo>
                <a:lnTo>
                  <a:pt x="133178" y="129217"/>
                </a:lnTo>
                <a:lnTo>
                  <a:pt x="134505" y="125515"/>
                </a:lnTo>
                <a:lnTo>
                  <a:pt x="136636" y="116516"/>
                </a:lnTo>
                <a:lnTo>
                  <a:pt x="140314" y="111898"/>
                </a:lnTo>
                <a:lnTo>
                  <a:pt x="143073" y="108889"/>
                </a:lnTo>
                <a:lnTo>
                  <a:pt x="144912" y="104343"/>
                </a:lnTo>
                <a:lnTo>
                  <a:pt x="146138" y="98772"/>
                </a:lnTo>
                <a:lnTo>
                  <a:pt x="146956" y="92518"/>
                </a:lnTo>
                <a:lnTo>
                  <a:pt x="147501" y="87079"/>
                </a:lnTo>
                <a:lnTo>
                  <a:pt x="147864" y="82183"/>
                </a:lnTo>
                <a:lnTo>
                  <a:pt x="148548" y="69377"/>
                </a:lnTo>
                <a:lnTo>
                  <a:pt x="145185" y="65548"/>
                </a:lnTo>
                <a:lnTo>
                  <a:pt x="142510" y="62748"/>
                </a:lnTo>
                <a:lnTo>
                  <a:pt x="140727" y="59613"/>
                </a:lnTo>
                <a:lnTo>
                  <a:pt x="139538" y="56252"/>
                </a:lnTo>
                <a:lnTo>
                  <a:pt x="138745" y="52741"/>
                </a:lnTo>
                <a:lnTo>
                  <a:pt x="136947" y="50401"/>
                </a:lnTo>
                <a:lnTo>
                  <a:pt x="134478" y="48841"/>
                </a:lnTo>
                <a:lnTo>
                  <a:pt x="131562" y="47801"/>
                </a:lnTo>
                <a:lnTo>
                  <a:pt x="129619" y="45837"/>
                </a:lnTo>
                <a:lnTo>
                  <a:pt x="128322" y="43258"/>
                </a:lnTo>
                <a:lnTo>
                  <a:pt x="127458" y="40269"/>
                </a:lnTo>
                <a:lnTo>
                  <a:pt x="125613" y="38276"/>
                </a:lnTo>
                <a:lnTo>
                  <a:pt x="123112" y="36948"/>
                </a:lnTo>
                <a:lnTo>
                  <a:pt x="120175" y="36062"/>
                </a:lnTo>
                <a:lnTo>
                  <a:pt x="118217" y="34201"/>
                </a:lnTo>
                <a:lnTo>
                  <a:pt x="116911" y="31691"/>
                </a:lnTo>
                <a:lnTo>
                  <a:pt x="116041" y="28748"/>
                </a:lnTo>
                <a:lnTo>
                  <a:pt x="114191" y="26785"/>
                </a:lnTo>
                <a:lnTo>
                  <a:pt x="111687" y="25477"/>
                </a:lnTo>
                <a:lnTo>
                  <a:pt x="108748" y="24605"/>
                </a:lnTo>
                <a:lnTo>
                  <a:pt x="104249" y="24023"/>
                </a:lnTo>
                <a:lnTo>
                  <a:pt x="98710" y="23636"/>
                </a:lnTo>
                <a:lnTo>
                  <a:pt x="83704" y="23014"/>
                </a:lnTo>
                <a:lnTo>
                  <a:pt x="75037" y="22906"/>
                </a:lnTo>
                <a:lnTo>
                  <a:pt x="53238" y="22864"/>
                </a:lnTo>
                <a:lnTo>
                  <a:pt x="49463" y="24133"/>
                </a:lnTo>
                <a:lnTo>
                  <a:pt x="45675" y="26249"/>
                </a:lnTo>
                <a:lnTo>
                  <a:pt x="41880" y="28929"/>
                </a:lnTo>
                <a:lnTo>
                  <a:pt x="38081" y="30717"/>
                </a:lnTo>
                <a:lnTo>
                  <a:pt x="34277" y="31908"/>
                </a:lnTo>
                <a:lnTo>
                  <a:pt x="30472" y="32702"/>
                </a:lnTo>
                <a:lnTo>
                  <a:pt x="25395" y="35771"/>
                </a:lnTo>
                <a:lnTo>
                  <a:pt x="19470" y="40358"/>
                </a:lnTo>
                <a:lnTo>
                  <a:pt x="0" y="571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50"/>
          <p:cNvSpPr/>
          <p:nvPr/>
        </p:nvSpPr>
        <p:spPr bwMode="auto">
          <a:xfrm>
            <a:off x="6069329" y="2023114"/>
            <a:ext cx="261082" cy="354321"/>
          </a:xfrm>
          <a:custGeom>
            <a:avLst/>
            <a:gdLst/>
            <a:ahLst/>
            <a:cxnLst/>
            <a:rect l="0" t="0" r="0" b="0"/>
            <a:pathLst>
              <a:path w="261082" h="354321">
                <a:moveTo>
                  <a:pt x="91441" y="34286"/>
                </a:moveTo>
                <a:lnTo>
                  <a:pt x="109644" y="34286"/>
                </a:lnTo>
                <a:lnTo>
                  <a:pt x="116276" y="33015"/>
                </a:lnTo>
                <a:lnTo>
                  <a:pt x="121967" y="30899"/>
                </a:lnTo>
                <a:lnTo>
                  <a:pt x="127032" y="28218"/>
                </a:lnTo>
                <a:lnTo>
                  <a:pt x="135488" y="26430"/>
                </a:lnTo>
                <a:lnTo>
                  <a:pt x="146206" y="25239"/>
                </a:lnTo>
                <a:lnTo>
                  <a:pt x="158431" y="24444"/>
                </a:lnTo>
                <a:lnTo>
                  <a:pt x="170391" y="23915"/>
                </a:lnTo>
                <a:lnTo>
                  <a:pt x="202886" y="23169"/>
                </a:lnTo>
                <a:lnTo>
                  <a:pt x="224963" y="22897"/>
                </a:lnTo>
                <a:lnTo>
                  <a:pt x="224906" y="22883"/>
                </a:lnTo>
                <a:lnTo>
                  <a:pt x="221455" y="22868"/>
                </a:lnTo>
                <a:lnTo>
                  <a:pt x="220027" y="21594"/>
                </a:lnTo>
                <a:lnTo>
                  <a:pt x="219075" y="19474"/>
                </a:lnTo>
                <a:lnTo>
                  <a:pt x="218440" y="16791"/>
                </a:lnTo>
                <a:lnTo>
                  <a:pt x="212937" y="13733"/>
                </a:lnTo>
                <a:lnTo>
                  <a:pt x="204188" y="10424"/>
                </a:lnTo>
                <a:lnTo>
                  <a:pt x="193276" y="6947"/>
                </a:lnTo>
                <a:lnTo>
                  <a:pt x="184731" y="4630"/>
                </a:lnTo>
                <a:lnTo>
                  <a:pt x="177764" y="3085"/>
                </a:lnTo>
                <a:lnTo>
                  <a:pt x="171850" y="2055"/>
                </a:lnTo>
                <a:lnTo>
                  <a:pt x="166637" y="1369"/>
                </a:lnTo>
                <a:lnTo>
                  <a:pt x="161891" y="911"/>
                </a:lnTo>
                <a:lnTo>
                  <a:pt x="157458" y="606"/>
                </a:lnTo>
                <a:lnTo>
                  <a:pt x="153232" y="402"/>
                </a:lnTo>
                <a:lnTo>
                  <a:pt x="145150" y="176"/>
                </a:lnTo>
                <a:lnTo>
                  <a:pt x="116568" y="0"/>
                </a:lnTo>
                <a:lnTo>
                  <a:pt x="111921" y="3384"/>
                </a:lnTo>
                <a:lnTo>
                  <a:pt x="105623" y="9122"/>
                </a:lnTo>
                <a:lnTo>
                  <a:pt x="94937" y="19492"/>
                </a:lnTo>
                <a:lnTo>
                  <a:pt x="76159" y="38154"/>
                </a:lnTo>
                <a:lnTo>
                  <a:pt x="73633" y="41945"/>
                </a:lnTo>
                <a:lnTo>
                  <a:pt x="70826" y="49543"/>
                </a:lnTo>
                <a:lnTo>
                  <a:pt x="67537" y="55887"/>
                </a:lnTo>
                <a:lnTo>
                  <a:pt x="62806" y="63927"/>
                </a:lnTo>
                <a:lnTo>
                  <a:pt x="57111" y="73096"/>
                </a:lnTo>
                <a:lnTo>
                  <a:pt x="53313" y="83019"/>
                </a:lnTo>
                <a:lnTo>
                  <a:pt x="50783" y="93445"/>
                </a:lnTo>
                <a:lnTo>
                  <a:pt x="49095" y="104205"/>
                </a:lnTo>
                <a:lnTo>
                  <a:pt x="47970" y="112649"/>
                </a:lnTo>
                <a:lnTo>
                  <a:pt x="47220" y="119547"/>
                </a:lnTo>
                <a:lnTo>
                  <a:pt x="46017" y="133677"/>
                </a:lnTo>
                <a:lnTo>
                  <a:pt x="47188" y="134837"/>
                </a:lnTo>
                <a:lnTo>
                  <a:pt x="49239" y="135610"/>
                </a:lnTo>
                <a:lnTo>
                  <a:pt x="54904" y="136468"/>
                </a:lnTo>
                <a:lnTo>
                  <a:pt x="61656" y="136850"/>
                </a:lnTo>
                <a:lnTo>
                  <a:pt x="66504" y="135682"/>
                </a:lnTo>
                <a:lnTo>
                  <a:pt x="72276" y="133633"/>
                </a:lnTo>
                <a:lnTo>
                  <a:pt x="78664" y="130997"/>
                </a:lnTo>
                <a:lnTo>
                  <a:pt x="84193" y="129240"/>
                </a:lnTo>
                <a:lnTo>
                  <a:pt x="89149" y="128069"/>
                </a:lnTo>
                <a:lnTo>
                  <a:pt x="93722" y="127288"/>
                </a:lnTo>
                <a:lnTo>
                  <a:pt x="142635" y="120121"/>
                </a:lnTo>
                <a:lnTo>
                  <a:pt x="158590" y="118179"/>
                </a:lnTo>
                <a:lnTo>
                  <a:pt x="171766" y="116884"/>
                </a:lnTo>
                <a:lnTo>
                  <a:pt x="183091" y="116021"/>
                </a:lnTo>
                <a:lnTo>
                  <a:pt x="193181" y="116716"/>
                </a:lnTo>
                <a:lnTo>
                  <a:pt x="202448" y="118449"/>
                </a:lnTo>
                <a:lnTo>
                  <a:pt x="211165" y="120875"/>
                </a:lnTo>
                <a:lnTo>
                  <a:pt x="218247" y="122492"/>
                </a:lnTo>
                <a:lnTo>
                  <a:pt x="224238" y="123570"/>
                </a:lnTo>
                <a:lnTo>
                  <a:pt x="229502" y="124288"/>
                </a:lnTo>
                <a:lnTo>
                  <a:pt x="234281" y="127307"/>
                </a:lnTo>
                <a:lnTo>
                  <a:pt x="238738" y="131860"/>
                </a:lnTo>
                <a:lnTo>
                  <a:pt x="245806" y="142422"/>
                </a:lnTo>
                <a:lnTo>
                  <a:pt x="248948" y="151349"/>
                </a:lnTo>
                <a:lnTo>
                  <a:pt x="251055" y="156778"/>
                </a:lnTo>
                <a:lnTo>
                  <a:pt x="253731" y="162937"/>
                </a:lnTo>
                <a:lnTo>
                  <a:pt x="256783" y="169583"/>
                </a:lnTo>
                <a:lnTo>
                  <a:pt x="260177" y="180354"/>
                </a:lnTo>
                <a:lnTo>
                  <a:pt x="261081" y="185005"/>
                </a:lnTo>
                <a:lnTo>
                  <a:pt x="260414" y="191915"/>
                </a:lnTo>
                <a:lnTo>
                  <a:pt x="258700" y="200332"/>
                </a:lnTo>
                <a:lnTo>
                  <a:pt x="256287" y="209753"/>
                </a:lnTo>
                <a:lnTo>
                  <a:pt x="253408" y="219844"/>
                </a:lnTo>
                <a:lnTo>
                  <a:pt x="246823" y="241216"/>
                </a:lnTo>
                <a:lnTo>
                  <a:pt x="244559" y="250979"/>
                </a:lnTo>
                <a:lnTo>
                  <a:pt x="243049" y="260028"/>
                </a:lnTo>
                <a:lnTo>
                  <a:pt x="242043" y="268600"/>
                </a:lnTo>
                <a:lnTo>
                  <a:pt x="240102" y="275586"/>
                </a:lnTo>
                <a:lnTo>
                  <a:pt x="237539" y="281512"/>
                </a:lnTo>
                <a:lnTo>
                  <a:pt x="234559" y="286733"/>
                </a:lnTo>
                <a:lnTo>
                  <a:pt x="230033" y="294024"/>
                </a:lnTo>
                <a:lnTo>
                  <a:pt x="218230" y="312285"/>
                </a:lnTo>
                <a:lnTo>
                  <a:pt x="212797" y="319948"/>
                </a:lnTo>
                <a:lnTo>
                  <a:pt x="207905" y="326327"/>
                </a:lnTo>
                <a:lnTo>
                  <a:pt x="203373" y="331850"/>
                </a:lnTo>
                <a:lnTo>
                  <a:pt x="199082" y="336802"/>
                </a:lnTo>
                <a:lnTo>
                  <a:pt x="190928" y="345691"/>
                </a:lnTo>
                <a:lnTo>
                  <a:pt x="186975" y="348569"/>
                </a:lnTo>
                <a:lnTo>
                  <a:pt x="179197" y="351767"/>
                </a:lnTo>
                <a:lnTo>
                  <a:pt x="171507" y="353188"/>
                </a:lnTo>
                <a:lnTo>
                  <a:pt x="163855" y="353820"/>
                </a:lnTo>
                <a:lnTo>
                  <a:pt x="156222" y="354101"/>
                </a:lnTo>
                <a:lnTo>
                  <a:pt x="111621" y="354317"/>
                </a:lnTo>
                <a:lnTo>
                  <a:pt x="104894" y="354320"/>
                </a:lnTo>
                <a:lnTo>
                  <a:pt x="97869" y="353052"/>
                </a:lnTo>
                <a:lnTo>
                  <a:pt x="90646" y="350936"/>
                </a:lnTo>
                <a:lnTo>
                  <a:pt x="83291" y="348256"/>
                </a:lnTo>
                <a:lnTo>
                  <a:pt x="77117" y="346469"/>
                </a:lnTo>
                <a:lnTo>
                  <a:pt x="71732" y="345278"/>
                </a:lnTo>
                <a:lnTo>
                  <a:pt x="66871" y="344484"/>
                </a:lnTo>
                <a:lnTo>
                  <a:pt x="62361" y="342684"/>
                </a:lnTo>
                <a:lnTo>
                  <a:pt x="58084" y="340215"/>
                </a:lnTo>
                <a:lnTo>
                  <a:pt x="53963" y="337298"/>
                </a:lnTo>
                <a:lnTo>
                  <a:pt x="45997" y="334058"/>
                </a:lnTo>
                <a:lnTo>
                  <a:pt x="42095" y="333194"/>
                </a:lnTo>
                <a:lnTo>
                  <a:pt x="34373" y="328847"/>
                </a:lnTo>
                <a:lnTo>
                  <a:pt x="30535" y="325910"/>
                </a:lnTo>
                <a:lnTo>
                  <a:pt x="22885" y="322646"/>
                </a:lnTo>
                <a:lnTo>
                  <a:pt x="19067" y="321776"/>
                </a:lnTo>
                <a:lnTo>
                  <a:pt x="11437" y="317422"/>
                </a:lnTo>
                <a:lnTo>
                  <a:pt x="7626" y="314484"/>
                </a:lnTo>
                <a:lnTo>
                  <a:pt x="5084" y="311254"/>
                </a:lnTo>
                <a:lnTo>
                  <a:pt x="3389" y="307831"/>
                </a:lnTo>
                <a:lnTo>
                  <a:pt x="0" y="29717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51"/>
          <p:cNvSpPr/>
          <p:nvPr/>
        </p:nvSpPr>
        <p:spPr bwMode="auto">
          <a:xfrm>
            <a:off x="6401313" y="2057400"/>
            <a:ext cx="239457" cy="330935"/>
          </a:xfrm>
          <a:custGeom>
            <a:avLst/>
            <a:gdLst/>
            <a:ahLst/>
            <a:cxnLst/>
            <a:rect l="0" t="0" r="0" b="0"/>
            <a:pathLst>
              <a:path w="239457" h="330935">
                <a:moveTo>
                  <a:pt x="68066" y="0"/>
                </a:moveTo>
                <a:lnTo>
                  <a:pt x="61999" y="6067"/>
                </a:lnTo>
                <a:lnTo>
                  <a:pt x="57672" y="14205"/>
                </a:lnTo>
                <a:lnTo>
                  <a:pt x="52246" y="25980"/>
                </a:lnTo>
                <a:lnTo>
                  <a:pt x="46089" y="40180"/>
                </a:lnTo>
                <a:lnTo>
                  <a:pt x="38176" y="61076"/>
                </a:lnTo>
                <a:lnTo>
                  <a:pt x="19222" y="114775"/>
                </a:lnTo>
                <a:lnTo>
                  <a:pt x="12643" y="134936"/>
                </a:lnTo>
                <a:lnTo>
                  <a:pt x="8258" y="149647"/>
                </a:lnTo>
                <a:lnTo>
                  <a:pt x="5334" y="160725"/>
                </a:lnTo>
                <a:lnTo>
                  <a:pt x="3385" y="171920"/>
                </a:lnTo>
                <a:lnTo>
                  <a:pt x="2085" y="183193"/>
                </a:lnTo>
                <a:lnTo>
                  <a:pt x="1219" y="194518"/>
                </a:lnTo>
                <a:lnTo>
                  <a:pt x="642" y="204609"/>
                </a:lnTo>
                <a:lnTo>
                  <a:pt x="0" y="222594"/>
                </a:lnTo>
                <a:lnTo>
                  <a:pt x="1099" y="232216"/>
                </a:lnTo>
                <a:lnTo>
                  <a:pt x="3101" y="242440"/>
                </a:lnTo>
                <a:lnTo>
                  <a:pt x="5707" y="253067"/>
                </a:lnTo>
                <a:lnTo>
                  <a:pt x="8713" y="262691"/>
                </a:lnTo>
                <a:lnTo>
                  <a:pt x="11987" y="271647"/>
                </a:lnTo>
                <a:lnTo>
                  <a:pt x="15441" y="280158"/>
                </a:lnTo>
                <a:lnTo>
                  <a:pt x="19012" y="287102"/>
                </a:lnTo>
                <a:lnTo>
                  <a:pt x="22664" y="293001"/>
                </a:lnTo>
                <a:lnTo>
                  <a:pt x="30107" y="302942"/>
                </a:lnTo>
                <a:lnTo>
                  <a:pt x="33870" y="307371"/>
                </a:lnTo>
                <a:lnTo>
                  <a:pt x="37649" y="311594"/>
                </a:lnTo>
                <a:lnTo>
                  <a:pt x="41439" y="314409"/>
                </a:lnTo>
                <a:lnTo>
                  <a:pt x="45234" y="316286"/>
                </a:lnTo>
                <a:lnTo>
                  <a:pt x="49035" y="317537"/>
                </a:lnTo>
                <a:lnTo>
                  <a:pt x="52839" y="319641"/>
                </a:lnTo>
                <a:lnTo>
                  <a:pt x="56645" y="322314"/>
                </a:lnTo>
                <a:lnTo>
                  <a:pt x="60452" y="325366"/>
                </a:lnTo>
                <a:lnTo>
                  <a:pt x="65530" y="327400"/>
                </a:lnTo>
                <a:lnTo>
                  <a:pt x="71455" y="328757"/>
                </a:lnTo>
                <a:lnTo>
                  <a:pt x="77946" y="329661"/>
                </a:lnTo>
                <a:lnTo>
                  <a:pt x="84812" y="330264"/>
                </a:lnTo>
                <a:lnTo>
                  <a:pt x="91930" y="330666"/>
                </a:lnTo>
                <a:lnTo>
                  <a:pt x="99216" y="330934"/>
                </a:lnTo>
                <a:lnTo>
                  <a:pt x="106613" y="329842"/>
                </a:lnTo>
                <a:lnTo>
                  <a:pt x="114084" y="327845"/>
                </a:lnTo>
                <a:lnTo>
                  <a:pt x="121605" y="325243"/>
                </a:lnTo>
                <a:lnTo>
                  <a:pt x="127889" y="323508"/>
                </a:lnTo>
                <a:lnTo>
                  <a:pt x="133348" y="322352"/>
                </a:lnTo>
                <a:lnTo>
                  <a:pt x="138257" y="321581"/>
                </a:lnTo>
                <a:lnTo>
                  <a:pt x="144071" y="319797"/>
                </a:lnTo>
                <a:lnTo>
                  <a:pt x="150486" y="317338"/>
                </a:lnTo>
                <a:lnTo>
                  <a:pt x="157302" y="314429"/>
                </a:lnTo>
                <a:lnTo>
                  <a:pt x="163118" y="311219"/>
                </a:lnTo>
                <a:lnTo>
                  <a:pt x="168264" y="307809"/>
                </a:lnTo>
                <a:lnTo>
                  <a:pt x="172964" y="304266"/>
                </a:lnTo>
                <a:lnTo>
                  <a:pt x="178638" y="299364"/>
                </a:lnTo>
                <a:lnTo>
                  <a:pt x="184962" y="293556"/>
                </a:lnTo>
                <a:lnTo>
                  <a:pt x="202609" y="276632"/>
                </a:lnTo>
                <a:lnTo>
                  <a:pt x="219949" y="259536"/>
                </a:lnTo>
                <a:lnTo>
                  <a:pt x="223932" y="253034"/>
                </a:lnTo>
                <a:lnTo>
                  <a:pt x="227857" y="244889"/>
                </a:lnTo>
                <a:lnTo>
                  <a:pt x="231744" y="235649"/>
                </a:lnTo>
                <a:lnTo>
                  <a:pt x="234334" y="228219"/>
                </a:lnTo>
                <a:lnTo>
                  <a:pt x="236062" y="221996"/>
                </a:lnTo>
                <a:lnTo>
                  <a:pt x="237214" y="216577"/>
                </a:lnTo>
                <a:lnTo>
                  <a:pt x="237981" y="209155"/>
                </a:lnTo>
                <a:lnTo>
                  <a:pt x="238493" y="200396"/>
                </a:lnTo>
                <a:lnTo>
                  <a:pt x="238834" y="190747"/>
                </a:lnTo>
                <a:lnTo>
                  <a:pt x="239456" y="108029"/>
                </a:lnTo>
                <a:lnTo>
                  <a:pt x="238206" y="101229"/>
                </a:lnTo>
                <a:lnTo>
                  <a:pt x="236103" y="95426"/>
                </a:lnTo>
                <a:lnTo>
                  <a:pt x="230379" y="85591"/>
                </a:lnTo>
                <a:lnTo>
                  <a:pt x="223602" y="76987"/>
                </a:lnTo>
                <a:lnTo>
                  <a:pt x="216357" y="68929"/>
                </a:lnTo>
                <a:lnTo>
                  <a:pt x="208904" y="61115"/>
                </a:lnTo>
                <a:lnTo>
                  <a:pt x="201357" y="53409"/>
                </a:lnTo>
                <a:lnTo>
                  <a:pt x="195027" y="49576"/>
                </a:lnTo>
                <a:lnTo>
                  <a:pt x="186997" y="45750"/>
                </a:lnTo>
                <a:lnTo>
                  <a:pt x="177833" y="41930"/>
                </a:lnTo>
                <a:lnTo>
                  <a:pt x="170454" y="38113"/>
                </a:lnTo>
                <a:lnTo>
                  <a:pt x="164265" y="34299"/>
                </a:lnTo>
                <a:lnTo>
                  <a:pt x="158869" y="30486"/>
                </a:lnTo>
                <a:lnTo>
                  <a:pt x="154001" y="27944"/>
                </a:lnTo>
                <a:lnTo>
                  <a:pt x="149487" y="26249"/>
                </a:lnTo>
                <a:lnTo>
                  <a:pt x="145206" y="25119"/>
                </a:lnTo>
                <a:lnTo>
                  <a:pt x="139813" y="24366"/>
                </a:lnTo>
                <a:lnTo>
                  <a:pt x="133678" y="23864"/>
                </a:lnTo>
                <a:lnTo>
                  <a:pt x="121357" y="23306"/>
                </a:lnTo>
                <a:lnTo>
                  <a:pt x="111648" y="23058"/>
                </a:lnTo>
                <a:lnTo>
                  <a:pt x="106011" y="24262"/>
                </a:lnTo>
                <a:lnTo>
                  <a:pt x="99713" y="26334"/>
                </a:lnTo>
                <a:lnTo>
                  <a:pt x="92974" y="28986"/>
                </a:lnTo>
                <a:lnTo>
                  <a:pt x="87211" y="30754"/>
                </a:lnTo>
                <a:lnTo>
                  <a:pt x="82100" y="31932"/>
                </a:lnTo>
                <a:lnTo>
                  <a:pt x="77422" y="32718"/>
                </a:lnTo>
                <a:lnTo>
                  <a:pt x="70493" y="34512"/>
                </a:lnTo>
                <a:lnTo>
                  <a:pt x="62065" y="36978"/>
                </a:lnTo>
                <a:lnTo>
                  <a:pt x="33776" y="4571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52"/>
          <p:cNvSpPr/>
          <p:nvPr/>
        </p:nvSpPr>
        <p:spPr bwMode="auto">
          <a:xfrm>
            <a:off x="6766559" y="2251709"/>
            <a:ext cx="228601" cy="11431"/>
          </a:xfrm>
          <a:custGeom>
            <a:avLst/>
            <a:gdLst/>
            <a:ahLst/>
            <a:cxnLst/>
            <a:rect l="0" t="0" r="0" b="0"/>
            <a:pathLst>
              <a:path w="228601" h="11431">
                <a:moveTo>
                  <a:pt x="0" y="0"/>
                </a:moveTo>
                <a:lnTo>
                  <a:pt x="12137" y="0"/>
                </a:lnTo>
                <a:lnTo>
                  <a:pt x="19521" y="1270"/>
                </a:lnTo>
                <a:lnTo>
                  <a:pt x="28254" y="3387"/>
                </a:lnTo>
                <a:lnTo>
                  <a:pt x="37886" y="6068"/>
                </a:lnTo>
                <a:lnTo>
                  <a:pt x="49388" y="7856"/>
                </a:lnTo>
                <a:lnTo>
                  <a:pt x="62135" y="9047"/>
                </a:lnTo>
                <a:lnTo>
                  <a:pt x="86036" y="10371"/>
                </a:lnTo>
                <a:lnTo>
                  <a:pt x="100892" y="10960"/>
                </a:lnTo>
                <a:lnTo>
                  <a:pt x="122463" y="11291"/>
                </a:lnTo>
                <a:lnTo>
                  <a:pt x="228600" y="114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53"/>
          <p:cNvSpPr/>
          <p:nvPr/>
        </p:nvSpPr>
        <p:spPr bwMode="auto">
          <a:xfrm>
            <a:off x="6823709" y="2183129"/>
            <a:ext cx="45722" cy="217172"/>
          </a:xfrm>
          <a:custGeom>
            <a:avLst/>
            <a:gdLst/>
            <a:ahLst/>
            <a:cxnLst/>
            <a:rect l="0" t="0" r="0" b="0"/>
            <a:pathLst>
              <a:path w="45722" h="217172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1641" y="31137"/>
                </a:lnTo>
                <a:lnTo>
                  <a:pt x="14111" y="37268"/>
                </a:lnTo>
                <a:lnTo>
                  <a:pt x="17027" y="43896"/>
                </a:lnTo>
                <a:lnTo>
                  <a:pt x="18972" y="54664"/>
                </a:lnTo>
                <a:lnTo>
                  <a:pt x="20268" y="68193"/>
                </a:lnTo>
                <a:lnTo>
                  <a:pt x="21132" y="83562"/>
                </a:lnTo>
                <a:lnTo>
                  <a:pt x="22978" y="98888"/>
                </a:lnTo>
                <a:lnTo>
                  <a:pt x="25479" y="114186"/>
                </a:lnTo>
                <a:lnTo>
                  <a:pt x="28416" y="129464"/>
                </a:lnTo>
                <a:lnTo>
                  <a:pt x="30374" y="144729"/>
                </a:lnTo>
                <a:lnTo>
                  <a:pt x="31680" y="159986"/>
                </a:lnTo>
                <a:lnTo>
                  <a:pt x="33775" y="196703"/>
                </a:lnTo>
                <a:lnTo>
                  <a:pt x="35217" y="200985"/>
                </a:lnTo>
                <a:lnTo>
                  <a:pt x="37448" y="205110"/>
                </a:lnTo>
                <a:lnTo>
                  <a:pt x="45721" y="21717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54"/>
          <p:cNvSpPr/>
          <p:nvPr/>
        </p:nvSpPr>
        <p:spPr bwMode="auto">
          <a:xfrm>
            <a:off x="7098030" y="1989005"/>
            <a:ext cx="181135" cy="216985"/>
          </a:xfrm>
          <a:custGeom>
            <a:avLst/>
            <a:gdLst/>
            <a:ahLst/>
            <a:cxnLst/>
            <a:rect l="0" t="0" r="0" b="0"/>
            <a:pathLst>
              <a:path w="181135" h="216985">
                <a:moveTo>
                  <a:pt x="0" y="45534"/>
                </a:moveTo>
                <a:lnTo>
                  <a:pt x="12136" y="39467"/>
                </a:lnTo>
                <a:lnTo>
                  <a:pt x="15710" y="36409"/>
                </a:lnTo>
                <a:lnTo>
                  <a:pt x="18093" y="33101"/>
                </a:lnTo>
                <a:lnTo>
                  <a:pt x="19682" y="29626"/>
                </a:lnTo>
                <a:lnTo>
                  <a:pt x="22011" y="27308"/>
                </a:lnTo>
                <a:lnTo>
                  <a:pt x="24834" y="25764"/>
                </a:lnTo>
                <a:lnTo>
                  <a:pt x="96527" y="1928"/>
                </a:lnTo>
                <a:lnTo>
                  <a:pt x="99911" y="1223"/>
                </a:lnTo>
                <a:lnTo>
                  <a:pt x="103438" y="754"/>
                </a:lnTo>
                <a:lnTo>
                  <a:pt x="107058" y="441"/>
                </a:lnTo>
                <a:lnTo>
                  <a:pt x="110742" y="232"/>
                </a:lnTo>
                <a:lnTo>
                  <a:pt x="118221" y="0"/>
                </a:lnTo>
                <a:lnTo>
                  <a:pt x="121995" y="1208"/>
                </a:lnTo>
                <a:lnTo>
                  <a:pt x="125780" y="3284"/>
                </a:lnTo>
                <a:lnTo>
                  <a:pt x="129573" y="5937"/>
                </a:lnTo>
                <a:lnTo>
                  <a:pt x="133372" y="7706"/>
                </a:lnTo>
                <a:lnTo>
                  <a:pt x="137174" y="8886"/>
                </a:lnTo>
                <a:lnTo>
                  <a:pt x="140980" y="9672"/>
                </a:lnTo>
                <a:lnTo>
                  <a:pt x="144786" y="10196"/>
                </a:lnTo>
                <a:lnTo>
                  <a:pt x="148594" y="10546"/>
                </a:lnTo>
                <a:lnTo>
                  <a:pt x="152403" y="10779"/>
                </a:lnTo>
                <a:lnTo>
                  <a:pt x="154942" y="12204"/>
                </a:lnTo>
                <a:lnTo>
                  <a:pt x="156634" y="14424"/>
                </a:lnTo>
                <a:lnTo>
                  <a:pt x="157762" y="17174"/>
                </a:lnTo>
                <a:lnTo>
                  <a:pt x="159785" y="19008"/>
                </a:lnTo>
                <a:lnTo>
                  <a:pt x="162403" y="20230"/>
                </a:lnTo>
                <a:lnTo>
                  <a:pt x="165418" y="21045"/>
                </a:lnTo>
                <a:lnTo>
                  <a:pt x="167429" y="22858"/>
                </a:lnTo>
                <a:lnTo>
                  <a:pt x="168769" y="25337"/>
                </a:lnTo>
                <a:lnTo>
                  <a:pt x="169663" y="28259"/>
                </a:lnTo>
                <a:lnTo>
                  <a:pt x="171528" y="30208"/>
                </a:lnTo>
                <a:lnTo>
                  <a:pt x="174042" y="31507"/>
                </a:lnTo>
                <a:lnTo>
                  <a:pt x="176988" y="32373"/>
                </a:lnTo>
                <a:lnTo>
                  <a:pt x="178952" y="34220"/>
                </a:lnTo>
                <a:lnTo>
                  <a:pt x="180261" y="36721"/>
                </a:lnTo>
                <a:lnTo>
                  <a:pt x="181134" y="39659"/>
                </a:lnTo>
                <a:lnTo>
                  <a:pt x="180446" y="42888"/>
                </a:lnTo>
                <a:lnTo>
                  <a:pt x="178718" y="46310"/>
                </a:lnTo>
                <a:lnTo>
                  <a:pt x="176294" y="49862"/>
                </a:lnTo>
                <a:lnTo>
                  <a:pt x="174680" y="53499"/>
                </a:lnTo>
                <a:lnTo>
                  <a:pt x="173603" y="57194"/>
                </a:lnTo>
                <a:lnTo>
                  <a:pt x="172885" y="60928"/>
                </a:lnTo>
                <a:lnTo>
                  <a:pt x="171137" y="65957"/>
                </a:lnTo>
                <a:lnTo>
                  <a:pt x="168701" y="71849"/>
                </a:lnTo>
                <a:lnTo>
                  <a:pt x="165807" y="78318"/>
                </a:lnTo>
                <a:lnTo>
                  <a:pt x="160068" y="86440"/>
                </a:lnTo>
                <a:lnTo>
                  <a:pt x="152432" y="95665"/>
                </a:lnTo>
                <a:lnTo>
                  <a:pt x="143531" y="105625"/>
                </a:lnTo>
                <a:lnTo>
                  <a:pt x="136327" y="112264"/>
                </a:lnTo>
                <a:lnTo>
                  <a:pt x="130255" y="116691"/>
                </a:lnTo>
                <a:lnTo>
                  <a:pt x="124936" y="119642"/>
                </a:lnTo>
                <a:lnTo>
                  <a:pt x="87112" y="141999"/>
                </a:lnTo>
                <a:lnTo>
                  <a:pt x="75855" y="147944"/>
                </a:lnTo>
                <a:lnTo>
                  <a:pt x="67079" y="151908"/>
                </a:lnTo>
                <a:lnTo>
                  <a:pt x="59960" y="154550"/>
                </a:lnTo>
                <a:lnTo>
                  <a:pt x="52673" y="157581"/>
                </a:lnTo>
                <a:lnTo>
                  <a:pt x="45275" y="160873"/>
                </a:lnTo>
                <a:lnTo>
                  <a:pt x="27287" y="169212"/>
                </a:lnTo>
                <a:lnTo>
                  <a:pt x="24542" y="171166"/>
                </a:lnTo>
                <a:lnTo>
                  <a:pt x="21440" y="173739"/>
                </a:lnTo>
                <a:lnTo>
                  <a:pt x="18103" y="176724"/>
                </a:lnTo>
                <a:lnTo>
                  <a:pt x="15879" y="179984"/>
                </a:lnTo>
                <a:lnTo>
                  <a:pt x="14396" y="183428"/>
                </a:lnTo>
                <a:lnTo>
                  <a:pt x="12015" y="192012"/>
                </a:lnTo>
                <a:lnTo>
                  <a:pt x="11820" y="195256"/>
                </a:lnTo>
                <a:lnTo>
                  <a:pt x="11429" y="21698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55"/>
          <p:cNvSpPr/>
          <p:nvPr/>
        </p:nvSpPr>
        <p:spPr bwMode="auto">
          <a:xfrm>
            <a:off x="7098030" y="2336564"/>
            <a:ext cx="22861" cy="18016"/>
          </a:xfrm>
          <a:custGeom>
            <a:avLst/>
            <a:gdLst/>
            <a:ahLst/>
            <a:cxnLst/>
            <a:rect l="0" t="0" r="0" b="0"/>
            <a:pathLst>
              <a:path w="22861" h="18016">
                <a:moveTo>
                  <a:pt x="22860" y="6586"/>
                </a:moveTo>
                <a:lnTo>
                  <a:pt x="22860" y="0"/>
                </a:lnTo>
                <a:lnTo>
                  <a:pt x="22860" y="2812"/>
                </a:lnTo>
                <a:lnTo>
                  <a:pt x="21590" y="4070"/>
                </a:lnTo>
                <a:lnTo>
                  <a:pt x="19473" y="4908"/>
                </a:lnTo>
                <a:lnTo>
                  <a:pt x="16792" y="5467"/>
                </a:lnTo>
                <a:lnTo>
                  <a:pt x="15004" y="7110"/>
                </a:lnTo>
                <a:lnTo>
                  <a:pt x="13813" y="9475"/>
                </a:lnTo>
                <a:lnTo>
                  <a:pt x="13018" y="12322"/>
                </a:lnTo>
                <a:lnTo>
                  <a:pt x="11219" y="14220"/>
                </a:lnTo>
                <a:lnTo>
                  <a:pt x="8749" y="15485"/>
                </a:lnTo>
                <a:lnTo>
                  <a:pt x="0" y="1801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56"/>
          <p:cNvSpPr/>
          <p:nvPr/>
        </p:nvSpPr>
        <p:spPr bwMode="auto">
          <a:xfrm>
            <a:off x="7440930" y="2205989"/>
            <a:ext cx="171450" cy="18017"/>
          </a:xfrm>
          <a:custGeom>
            <a:avLst/>
            <a:gdLst/>
            <a:ahLst/>
            <a:cxnLst/>
            <a:rect l="0" t="0" r="0" b="0"/>
            <a:pathLst>
              <a:path w="171450" h="18017">
                <a:moveTo>
                  <a:pt x="0" y="11430"/>
                </a:moveTo>
                <a:lnTo>
                  <a:pt x="6068" y="11430"/>
                </a:lnTo>
                <a:lnTo>
                  <a:pt x="9125" y="12700"/>
                </a:lnTo>
                <a:lnTo>
                  <a:pt x="12432" y="14817"/>
                </a:lnTo>
                <a:lnTo>
                  <a:pt x="15908" y="17498"/>
                </a:lnTo>
                <a:lnTo>
                  <a:pt x="19496" y="18016"/>
                </a:lnTo>
                <a:lnTo>
                  <a:pt x="23157" y="17091"/>
                </a:lnTo>
                <a:lnTo>
                  <a:pt x="26867" y="15204"/>
                </a:lnTo>
                <a:lnTo>
                  <a:pt x="31882" y="13946"/>
                </a:lnTo>
                <a:lnTo>
                  <a:pt x="37764" y="13108"/>
                </a:lnTo>
                <a:lnTo>
                  <a:pt x="44226" y="12549"/>
                </a:lnTo>
                <a:lnTo>
                  <a:pt x="52343" y="12176"/>
                </a:lnTo>
                <a:lnTo>
                  <a:pt x="71524" y="11762"/>
                </a:lnTo>
                <a:lnTo>
                  <a:pt x="80702" y="10381"/>
                </a:lnTo>
                <a:lnTo>
                  <a:pt x="89361" y="8191"/>
                </a:lnTo>
                <a:lnTo>
                  <a:pt x="97674" y="5461"/>
                </a:lnTo>
                <a:lnTo>
                  <a:pt x="107026" y="3641"/>
                </a:lnTo>
                <a:lnTo>
                  <a:pt x="117070" y="2427"/>
                </a:lnTo>
                <a:lnTo>
                  <a:pt x="135851" y="1079"/>
                </a:lnTo>
                <a:lnTo>
                  <a:pt x="148432" y="480"/>
                </a:lnTo>
                <a:lnTo>
                  <a:pt x="158256" y="214"/>
                </a:lnTo>
                <a:lnTo>
                  <a:pt x="17144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57"/>
          <p:cNvSpPr/>
          <p:nvPr/>
        </p:nvSpPr>
        <p:spPr bwMode="auto">
          <a:xfrm>
            <a:off x="7395209" y="2274569"/>
            <a:ext cx="228601" cy="45721"/>
          </a:xfrm>
          <a:custGeom>
            <a:avLst/>
            <a:gdLst/>
            <a:ahLst/>
            <a:cxnLst/>
            <a:rect l="0" t="0" r="0" b="0"/>
            <a:pathLst>
              <a:path w="228601" h="45721">
                <a:moveTo>
                  <a:pt x="0" y="45720"/>
                </a:moveTo>
                <a:lnTo>
                  <a:pt x="12137" y="39653"/>
                </a:lnTo>
                <a:lnTo>
                  <a:pt x="18251" y="37865"/>
                </a:lnTo>
                <a:lnTo>
                  <a:pt x="24868" y="36674"/>
                </a:lnTo>
                <a:lnTo>
                  <a:pt x="31819" y="35879"/>
                </a:lnTo>
                <a:lnTo>
                  <a:pt x="37723" y="35350"/>
                </a:lnTo>
                <a:lnTo>
                  <a:pt x="42929" y="34997"/>
                </a:lnTo>
                <a:lnTo>
                  <a:pt x="47670" y="34761"/>
                </a:lnTo>
                <a:lnTo>
                  <a:pt x="55910" y="33334"/>
                </a:lnTo>
                <a:lnTo>
                  <a:pt x="66483" y="31113"/>
                </a:lnTo>
                <a:lnTo>
                  <a:pt x="78613" y="28362"/>
                </a:lnTo>
                <a:lnTo>
                  <a:pt x="94318" y="23988"/>
                </a:lnTo>
                <a:lnTo>
                  <a:pt x="132089" y="12355"/>
                </a:lnTo>
                <a:lnTo>
                  <a:pt x="149020" y="8237"/>
                </a:lnTo>
                <a:lnTo>
                  <a:pt x="164117" y="5491"/>
                </a:lnTo>
                <a:lnTo>
                  <a:pt x="177991" y="3661"/>
                </a:lnTo>
                <a:lnTo>
                  <a:pt x="188511" y="2441"/>
                </a:lnTo>
                <a:lnTo>
                  <a:pt x="196794" y="1627"/>
                </a:lnTo>
                <a:lnTo>
                  <a:pt x="203586" y="1085"/>
                </a:lnTo>
                <a:lnTo>
                  <a:pt x="209384" y="724"/>
                </a:lnTo>
                <a:lnTo>
                  <a:pt x="22860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58"/>
          <p:cNvSpPr/>
          <p:nvPr/>
        </p:nvSpPr>
        <p:spPr bwMode="auto">
          <a:xfrm>
            <a:off x="7760969" y="2080260"/>
            <a:ext cx="11303" cy="331470"/>
          </a:xfrm>
          <a:custGeom>
            <a:avLst/>
            <a:gdLst/>
            <a:ahLst/>
            <a:cxnLst/>
            <a:rect l="0" t="0" r="0" b="0"/>
            <a:pathLst>
              <a:path w="11303" h="331470">
                <a:moveTo>
                  <a:pt x="0" y="0"/>
                </a:moveTo>
                <a:lnTo>
                  <a:pt x="0" y="35591"/>
                </a:lnTo>
                <a:lnTo>
                  <a:pt x="1271" y="40237"/>
                </a:lnTo>
                <a:lnTo>
                  <a:pt x="3388" y="44605"/>
                </a:lnTo>
                <a:lnTo>
                  <a:pt x="6068" y="48786"/>
                </a:lnTo>
                <a:lnTo>
                  <a:pt x="7856" y="54114"/>
                </a:lnTo>
                <a:lnTo>
                  <a:pt x="9047" y="60206"/>
                </a:lnTo>
                <a:lnTo>
                  <a:pt x="9842" y="66807"/>
                </a:lnTo>
                <a:lnTo>
                  <a:pt x="9101" y="77558"/>
                </a:lnTo>
                <a:lnTo>
                  <a:pt x="7338" y="91075"/>
                </a:lnTo>
                <a:lnTo>
                  <a:pt x="4892" y="106436"/>
                </a:lnTo>
                <a:lnTo>
                  <a:pt x="3261" y="117948"/>
                </a:lnTo>
                <a:lnTo>
                  <a:pt x="2174" y="126892"/>
                </a:lnTo>
                <a:lnTo>
                  <a:pt x="1450" y="134124"/>
                </a:lnTo>
                <a:lnTo>
                  <a:pt x="2237" y="147836"/>
                </a:lnTo>
                <a:lnTo>
                  <a:pt x="4031" y="165867"/>
                </a:lnTo>
                <a:lnTo>
                  <a:pt x="8142" y="201988"/>
                </a:lnTo>
                <a:lnTo>
                  <a:pt x="9969" y="222276"/>
                </a:lnTo>
                <a:lnTo>
                  <a:pt x="10456" y="232004"/>
                </a:lnTo>
                <a:lnTo>
                  <a:pt x="10998" y="252972"/>
                </a:lnTo>
                <a:lnTo>
                  <a:pt x="11302" y="274062"/>
                </a:lnTo>
                <a:lnTo>
                  <a:pt x="10075" y="279228"/>
                </a:lnTo>
                <a:lnTo>
                  <a:pt x="7987" y="283942"/>
                </a:lnTo>
                <a:lnTo>
                  <a:pt x="5325" y="288354"/>
                </a:lnTo>
                <a:lnTo>
                  <a:pt x="3550" y="295106"/>
                </a:lnTo>
                <a:lnTo>
                  <a:pt x="2367" y="303417"/>
                </a:lnTo>
                <a:lnTo>
                  <a:pt x="0" y="33146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59"/>
          <p:cNvSpPr/>
          <p:nvPr/>
        </p:nvSpPr>
        <p:spPr bwMode="auto">
          <a:xfrm>
            <a:off x="7907009" y="2068829"/>
            <a:ext cx="172101" cy="331413"/>
          </a:xfrm>
          <a:custGeom>
            <a:avLst/>
            <a:gdLst/>
            <a:ahLst/>
            <a:cxnLst/>
            <a:rect l="0" t="0" r="0" b="0"/>
            <a:pathLst>
              <a:path w="172101" h="331413">
                <a:moveTo>
                  <a:pt x="82560" y="11431"/>
                </a:moveTo>
                <a:lnTo>
                  <a:pt x="70425" y="17498"/>
                </a:lnTo>
                <a:lnTo>
                  <a:pt x="65580" y="20556"/>
                </a:lnTo>
                <a:lnTo>
                  <a:pt x="61080" y="23864"/>
                </a:lnTo>
                <a:lnTo>
                  <a:pt x="56810" y="27339"/>
                </a:lnTo>
                <a:lnTo>
                  <a:pt x="50154" y="33467"/>
                </a:lnTo>
                <a:lnTo>
                  <a:pt x="32597" y="50434"/>
                </a:lnTo>
                <a:lnTo>
                  <a:pt x="26392" y="59023"/>
                </a:lnTo>
                <a:lnTo>
                  <a:pt x="22255" y="67289"/>
                </a:lnTo>
                <a:lnTo>
                  <a:pt x="19497" y="75339"/>
                </a:lnTo>
                <a:lnTo>
                  <a:pt x="15119" y="84516"/>
                </a:lnTo>
                <a:lnTo>
                  <a:pt x="9658" y="94444"/>
                </a:lnTo>
                <a:lnTo>
                  <a:pt x="3480" y="104873"/>
                </a:lnTo>
                <a:lnTo>
                  <a:pt x="630" y="114366"/>
                </a:lnTo>
                <a:lnTo>
                  <a:pt x="0" y="123234"/>
                </a:lnTo>
                <a:lnTo>
                  <a:pt x="850" y="131686"/>
                </a:lnTo>
                <a:lnTo>
                  <a:pt x="1417" y="138591"/>
                </a:lnTo>
                <a:lnTo>
                  <a:pt x="1795" y="144464"/>
                </a:lnTo>
                <a:lnTo>
                  <a:pt x="2046" y="149649"/>
                </a:lnTo>
                <a:lnTo>
                  <a:pt x="4754" y="154376"/>
                </a:lnTo>
                <a:lnTo>
                  <a:pt x="9100" y="158798"/>
                </a:lnTo>
                <a:lnTo>
                  <a:pt x="14537" y="163015"/>
                </a:lnTo>
                <a:lnTo>
                  <a:pt x="21972" y="167097"/>
                </a:lnTo>
                <a:lnTo>
                  <a:pt x="30738" y="171088"/>
                </a:lnTo>
                <a:lnTo>
                  <a:pt x="40392" y="175019"/>
                </a:lnTo>
                <a:lnTo>
                  <a:pt x="49368" y="178909"/>
                </a:lnTo>
                <a:lnTo>
                  <a:pt x="66115" y="186619"/>
                </a:lnTo>
                <a:lnTo>
                  <a:pt x="75407" y="190453"/>
                </a:lnTo>
                <a:lnTo>
                  <a:pt x="85412" y="194279"/>
                </a:lnTo>
                <a:lnTo>
                  <a:pt x="106687" y="201916"/>
                </a:lnTo>
                <a:lnTo>
                  <a:pt x="128843" y="209544"/>
                </a:lnTo>
                <a:lnTo>
                  <a:pt x="137546" y="213356"/>
                </a:lnTo>
                <a:lnTo>
                  <a:pt x="144618" y="217168"/>
                </a:lnTo>
                <a:lnTo>
                  <a:pt x="150602" y="220979"/>
                </a:lnTo>
                <a:lnTo>
                  <a:pt x="154591" y="224789"/>
                </a:lnTo>
                <a:lnTo>
                  <a:pt x="157251" y="228600"/>
                </a:lnTo>
                <a:lnTo>
                  <a:pt x="161476" y="236220"/>
                </a:lnTo>
                <a:lnTo>
                  <a:pt x="164381" y="240030"/>
                </a:lnTo>
                <a:lnTo>
                  <a:pt x="167588" y="243840"/>
                </a:lnTo>
                <a:lnTo>
                  <a:pt x="169725" y="247650"/>
                </a:lnTo>
                <a:lnTo>
                  <a:pt x="172100" y="255270"/>
                </a:lnTo>
                <a:lnTo>
                  <a:pt x="171464" y="259081"/>
                </a:lnTo>
                <a:lnTo>
                  <a:pt x="167370" y="266700"/>
                </a:lnTo>
                <a:lnTo>
                  <a:pt x="164704" y="274321"/>
                </a:lnTo>
                <a:lnTo>
                  <a:pt x="163993" y="278130"/>
                </a:lnTo>
                <a:lnTo>
                  <a:pt x="159816" y="285750"/>
                </a:lnTo>
                <a:lnTo>
                  <a:pt x="156924" y="289560"/>
                </a:lnTo>
                <a:lnTo>
                  <a:pt x="153726" y="293371"/>
                </a:lnTo>
                <a:lnTo>
                  <a:pt x="150324" y="297180"/>
                </a:lnTo>
                <a:lnTo>
                  <a:pt x="143158" y="304800"/>
                </a:lnTo>
                <a:lnTo>
                  <a:pt x="124424" y="323850"/>
                </a:lnTo>
                <a:lnTo>
                  <a:pt x="119359" y="326390"/>
                </a:lnTo>
                <a:lnTo>
                  <a:pt x="113443" y="328084"/>
                </a:lnTo>
                <a:lnTo>
                  <a:pt x="106959" y="329213"/>
                </a:lnTo>
                <a:lnTo>
                  <a:pt x="101366" y="329965"/>
                </a:lnTo>
                <a:lnTo>
                  <a:pt x="96367" y="330467"/>
                </a:lnTo>
                <a:lnTo>
                  <a:pt x="91765" y="330802"/>
                </a:lnTo>
                <a:lnTo>
                  <a:pt x="87427" y="331024"/>
                </a:lnTo>
                <a:lnTo>
                  <a:pt x="79220" y="331272"/>
                </a:lnTo>
                <a:lnTo>
                  <a:pt x="67460" y="331412"/>
                </a:lnTo>
                <a:lnTo>
                  <a:pt x="63604" y="330161"/>
                </a:lnTo>
                <a:lnTo>
                  <a:pt x="59762" y="328058"/>
                </a:lnTo>
                <a:lnTo>
                  <a:pt x="55932" y="325385"/>
                </a:lnTo>
                <a:lnTo>
                  <a:pt x="52108" y="323604"/>
                </a:lnTo>
                <a:lnTo>
                  <a:pt x="48289" y="322416"/>
                </a:lnTo>
                <a:lnTo>
                  <a:pt x="44473" y="321624"/>
                </a:lnTo>
                <a:lnTo>
                  <a:pt x="40659" y="319826"/>
                </a:lnTo>
                <a:lnTo>
                  <a:pt x="36846" y="317358"/>
                </a:lnTo>
                <a:lnTo>
                  <a:pt x="33034" y="314442"/>
                </a:lnTo>
                <a:lnTo>
                  <a:pt x="30493" y="311228"/>
                </a:lnTo>
                <a:lnTo>
                  <a:pt x="28799" y="307816"/>
                </a:lnTo>
                <a:lnTo>
                  <a:pt x="26916" y="300637"/>
                </a:lnTo>
                <a:lnTo>
                  <a:pt x="26079" y="293214"/>
                </a:lnTo>
                <a:lnTo>
                  <a:pt x="25857" y="286916"/>
                </a:lnTo>
                <a:lnTo>
                  <a:pt x="25499" y="252820"/>
                </a:lnTo>
                <a:lnTo>
                  <a:pt x="25469" y="244747"/>
                </a:lnTo>
                <a:lnTo>
                  <a:pt x="27990" y="235554"/>
                </a:lnTo>
                <a:lnTo>
                  <a:pt x="32211" y="225616"/>
                </a:lnTo>
                <a:lnTo>
                  <a:pt x="37564" y="215181"/>
                </a:lnTo>
                <a:lnTo>
                  <a:pt x="43673" y="205684"/>
                </a:lnTo>
                <a:lnTo>
                  <a:pt x="50285" y="196813"/>
                </a:lnTo>
                <a:lnTo>
                  <a:pt x="57234" y="188359"/>
                </a:lnTo>
                <a:lnTo>
                  <a:pt x="63137" y="180183"/>
                </a:lnTo>
                <a:lnTo>
                  <a:pt x="68341" y="172192"/>
                </a:lnTo>
                <a:lnTo>
                  <a:pt x="73080" y="164325"/>
                </a:lnTo>
                <a:lnTo>
                  <a:pt x="82590" y="151460"/>
                </a:lnTo>
                <a:lnTo>
                  <a:pt x="110090" y="116846"/>
                </a:lnTo>
                <a:lnTo>
                  <a:pt x="129932" y="92995"/>
                </a:lnTo>
                <a:lnTo>
                  <a:pt x="137002" y="84857"/>
                </a:lnTo>
                <a:lnTo>
                  <a:pt x="141715" y="78161"/>
                </a:lnTo>
                <a:lnTo>
                  <a:pt x="144857" y="72428"/>
                </a:lnTo>
                <a:lnTo>
                  <a:pt x="148348" y="62670"/>
                </a:lnTo>
                <a:lnTo>
                  <a:pt x="149899" y="54100"/>
                </a:lnTo>
                <a:lnTo>
                  <a:pt x="150313" y="48767"/>
                </a:lnTo>
                <a:lnTo>
                  <a:pt x="150589" y="42672"/>
                </a:lnTo>
                <a:lnTo>
                  <a:pt x="150773" y="36068"/>
                </a:lnTo>
                <a:lnTo>
                  <a:pt x="148355" y="30395"/>
                </a:lnTo>
                <a:lnTo>
                  <a:pt x="144204" y="25344"/>
                </a:lnTo>
                <a:lnTo>
                  <a:pt x="138896" y="20706"/>
                </a:lnTo>
                <a:lnTo>
                  <a:pt x="135357" y="16344"/>
                </a:lnTo>
                <a:lnTo>
                  <a:pt x="131426" y="8111"/>
                </a:lnTo>
                <a:lnTo>
                  <a:pt x="127837" y="5407"/>
                </a:lnTo>
                <a:lnTo>
                  <a:pt x="122905" y="3605"/>
                </a:lnTo>
                <a:lnTo>
                  <a:pt x="93991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60"/>
          <p:cNvSpPr/>
          <p:nvPr/>
        </p:nvSpPr>
        <p:spPr bwMode="auto">
          <a:xfrm>
            <a:off x="8131795" y="2068829"/>
            <a:ext cx="200510" cy="308448"/>
          </a:xfrm>
          <a:custGeom>
            <a:avLst/>
            <a:gdLst/>
            <a:ahLst/>
            <a:cxnLst/>
            <a:rect l="0" t="0" r="0" b="0"/>
            <a:pathLst>
              <a:path w="200510" h="308448">
                <a:moveTo>
                  <a:pt x="86374" y="0"/>
                </a:moveTo>
                <a:lnTo>
                  <a:pt x="86374" y="12136"/>
                </a:lnTo>
                <a:lnTo>
                  <a:pt x="85105" y="16981"/>
                </a:lnTo>
                <a:lnTo>
                  <a:pt x="80307" y="25751"/>
                </a:lnTo>
                <a:lnTo>
                  <a:pt x="77327" y="33882"/>
                </a:lnTo>
                <a:lnTo>
                  <a:pt x="76533" y="37828"/>
                </a:lnTo>
                <a:lnTo>
                  <a:pt x="72194" y="45539"/>
                </a:lnTo>
                <a:lnTo>
                  <a:pt x="65491" y="55759"/>
                </a:lnTo>
                <a:lnTo>
                  <a:pt x="57212" y="67653"/>
                </a:lnTo>
                <a:lnTo>
                  <a:pt x="51693" y="78122"/>
                </a:lnTo>
                <a:lnTo>
                  <a:pt x="48014" y="87642"/>
                </a:lnTo>
                <a:lnTo>
                  <a:pt x="45560" y="96528"/>
                </a:lnTo>
                <a:lnTo>
                  <a:pt x="42655" y="104992"/>
                </a:lnTo>
                <a:lnTo>
                  <a:pt x="39448" y="113175"/>
                </a:lnTo>
                <a:lnTo>
                  <a:pt x="36040" y="121170"/>
                </a:lnTo>
                <a:lnTo>
                  <a:pt x="31229" y="130310"/>
                </a:lnTo>
                <a:lnTo>
                  <a:pt x="25480" y="140214"/>
                </a:lnTo>
                <a:lnTo>
                  <a:pt x="19108" y="150626"/>
                </a:lnTo>
                <a:lnTo>
                  <a:pt x="14860" y="158837"/>
                </a:lnTo>
                <a:lnTo>
                  <a:pt x="12028" y="165582"/>
                </a:lnTo>
                <a:lnTo>
                  <a:pt x="10141" y="171348"/>
                </a:lnTo>
                <a:lnTo>
                  <a:pt x="8882" y="177732"/>
                </a:lnTo>
                <a:lnTo>
                  <a:pt x="8043" y="184528"/>
                </a:lnTo>
                <a:lnTo>
                  <a:pt x="7484" y="191599"/>
                </a:lnTo>
                <a:lnTo>
                  <a:pt x="5840" y="198853"/>
                </a:lnTo>
                <a:lnTo>
                  <a:pt x="3475" y="206229"/>
                </a:lnTo>
                <a:lnTo>
                  <a:pt x="628" y="213686"/>
                </a:lnTo>
                <a:lnTo>
                  <a:pt x="0" y="222467"/>
                </a:lnTo>
                <a:lnTo>
                  <a:pt x="852" y="232132"/>
                </a:lnTo>
                <a:lnTo>
                  <a:pt x="2689" y="242385"/>
                </a:lnTo>
                <a:lnTo>
                  <a:pt x="5184" y="251760"/>
                </a:lnTo>
                <a:lnTo>
                  <a:pt x="8118" y="260550"/>
                </a:lnTo>
                <a:lnTo>
                  <a:pt x="11343" y="268950"/>
                </a:lnTo>
                <a:lnTo>
                  <a:pt x="14764" y="275820"/>
                </a:lnTo>
                <a:lnTo>
                  <a:pt x="18314" y="281670"/>
                </a:lnTo>
                <a:lnTo>
                  <a:pt x="21951" y="286840"/>
                </a:lnTo>
                <a:lnTo>
                  <a:pt x="25645" y="290287"/>
                </a:lnTo>
                <a:lnTo>
                  <a:pt x="29378" y="292585"/>
                </a:lnTo>
                <a:lnTo>
                  <a:pt x="33136" y="294117"/>
                </a:lnTo>
                <a:lnTo>
                  <a:pt x="36913" y="296408"/>
                </a:lnTo>
                <a:lnTo>
                  <a:pt x="40699" y="299205"/>
                </a:lnTo>
                <a:lnTo>
                  <a:pt x="44495" y="302340"/>
                </a:lnTo>
                <a:lnTo>
                  <a:pt x="48295" y="304430"/>
                </a:lnTo>
                <a:lnTo>
                  <a:pt x="52098" y="305824"/>
                </a:lnTo>
                <a:lnTo>
                  <a:pt x="55903" y="306753"/>
                </a:lnTo>
                <a:lnTo>
                  <a:pt x="59710" y="307372"/>
                </a:lnTo>
                <a:lnTo>
                  <a:pt x="63518" y="307785"/>
                </a:lnTo>
                <a:lnTo>
                  <a:pt x="67327" y="308060"/>
                </a:lnTo>
                <a:lnTo>
                  <a:pt x="71136" y="308243"/>
                </a:lnTo>
                <a:lnTo>
                  <a:pt x="78755" y="308447"/>
                </a:lnTo>
                <a:lnTo>
                  <a:pt x="82565" y="307232"/>
                </a:lnTo>
                <a:lnTo>
                  <a:pt x="86375" y="305151"/>
                </a:lnTo>
                <a:lnTo>
                  <a:pt x="90185" y="302494"/>
                </a:lnTo>
                <a:lnTo>
                  <a:pt x="93995" y="300723"/>
                </a:lnTo>
                <a:lnTo>
                  <a:pt x="97805" y="299542"/>
                </a:lnTo>
                <a:lnTo>
                  <a:pt x="101614" y="298755"/>
                </a:lnTo>
                <a:lnTo>
                  <a:pt x="106695" y="296960"/>
                </a:lnTo>
                <a:lnTo>
                  <a:pt x="112621" y="294493"/>
                </a:lnTo>
                <a:lnTo>
                  <a:pt x="119113" y="291579"/>
                </a:lnTo>
                <a:lnTo>
                  <a:pt x="124709" y="288366"/>
                </a:lnTo>
                <a:lnTo>
                  <a:pt x="129711" y="284954"/>
                </a:lnTo>
                <a:lnTo>
                  <a:pt x="134315" y="281410"/>
                </a:lnTo>
                <a:lnTo>
                  <a:pt x="138655" y="277777"/>
                </a:lnTo>
                <a:lnTo>
                  <a:pt x="142818" y="274085"/>
                </a:lnTo>
                <a:lnTo>
                  <a:pt x="150831" y="266596"/>
                </a:lnTo>
                <a:lnTo>
                  <a:pt x="158626" y="259034"/>
                </a:lnTo>
                <a:lnTo>
                  <a:pt x="161211" y="255239"/>
                </a:lnTo>
                <a:lnTo>
                  <a:pt x="164086" y="247636"/>
                </a:lnTo>
                <a:lnTo>
                  <a:pt x="167392" y="241291"/>
                </a:lnTo>
                <a:lnTo>
                  <a:pt x="172136" y="233251"/>
                </a:lnTo>
                <a:lnTo>
                  <a:pt x="177839" y="224081"/>
                </a:lnTo>
                <a:lnTo>
                  <a:pt x="181641" y="216697"/>
                </a:lnTo>
                <a:lnTo>
                  <a:pt x="184175" y="210505"/>
                </a:lnTo>
                <a:lnTo>
                  <a:pt x="185865" y="205107"/>
                </a:lnTo>
                <a:lnTo>
                  <a:pt x="191129" y="195722"/>
                </a:lnTo>
                <a:lnTo>
                  <a:pt x="194311" y="191442"/>
                </a:lnTo>
                <a:lnTo>
                  <a:pt x="196432" y="186048"/>
                </a:lnTo>
                <a:lnTo>
                  <a:pt x="197846" y="179912"/>
                </a:lnTo>
                <a:lnTo>
                  <a:pt x="198789" y="173282"/>
                </a:lnTo>
                <a:lnTo>
                  <a:pt x="199418" y="167591"/>
                </a:lnTo>
                <a:lnTo>
                  <a:pt x="199836" y="162528"/>
                </a:lnTo>
                <a:lnTo>
                  <a:pt x="200115" y="157882"/>
                </a:lnTo>
                <a:lnTo>
                  <a:pt x="200426" y="142560"/>
                </a:lnTo>
                <a:lnTo>
                  <a:pt x="200509" y="133140"/>
                </a:lnTo>
                <a:lnTo>
                  <a:pt x="199294" y="124320"/>
                </a:lnTo>
                <a:lnTo>
                  <a:pt x="197214" y="115900"/>
                </a:lnTo>
                <a:lnTo>
                  <a:pt x="194558" y="107747"/>
                </a:lnTo>
                <a:lnTo>
                  <a:pt x="192786" y="99772"/>
                </a:lnTo>
                <a:lnTo>
                  <a:pt x="191606" y="91915"/>
                </a:lnTo>
                <a:lnTo>
                  <a:pt x="190819" y="84137"/>
                </a:lnTo>
                <a:lnTo>
                  <a:pt x="186484" y="75141"/>
                </a:lnTo>
                <a:lnTo>
                  <a:pt x="179785" y="65334"/>
                </a:lnTo>
                <a:lnTo>
                  <a:pt x="171507" y="54986"/>
                </a:lnTo>
                <a:lnTo>
                  <a:pt x="163449" y="45548"/>
                </a:lnTo>
                <a:lnTo>
                  <a:pt x="155538" y="36715"/>
                </a:lnTo>
                <a:lnTo>
                  <a:pt x="147723" y="28287"/>
                </a:lnTo>
                <a:lnTo>
                  <a:pt x="139974" y="21398"/>
                </a:lnTo>
                <a:lnTo>
                  <a:pt x="132268" y="15536"/>
                </a:lnTo>
                <a:lnTo>
                  <a:pt x="124590" y="10357"/>
                </a:lnTo>
                <a:lnTo>
                  <a:pt x="116931" y="6905"/>
                </a:lnTo>
                <a:lnTo>
                  <a:pt x="109286" y="4603"/>
                </a:lnTo>
                <a:lnTo>
                  <a:pt x="101649" y="3069"/>
                </a:lnTo>
                <a:lnTo>
                  <a:pt x="95288" y="2046"/>
                </a:lnTo>
                <a:lnTo>
                  <a:pt x="89777" y="1364"/>
                </a:lnTo>
                <a:lnTo>
                  <a:pt x="63514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61"/>
          <p:cNvSpPr/>
          <p:nvPr/>
        </p:nvSpPr>
        <p:spPr bwMode="auto">
          <a:xfrm>
            <a:off x="7063740" y="2565599"/>
            <a:ext cx="159469" cy="211891"/>
          </a:xfrm>
          <a:custGeom>
            <a:avLst/>
            <a:gdLst/>
            <a:ahLst/>
            <a:cxnLst/>
            <a:rect l="0" t="0" r="0" b="0"/>
            <a:pathLst>
              <a:path w="159469" h="211891">
                <a:moveTo>
                  <a:pt x="0" y="40440"/>
                </a:moveTo>
                <a:lnTo>
                  <a:pt x="6068" y="34373"/>
                </a:lnTo>
                <a:lnTo>
                  <a:pt x="7855" y="31315"/>
                </a:lnTo>
                <a:lnTo>
                  <a:pt x="9046" y="28007"/>
                </a:lnTo>
                <a:lnTo>
                  <a:pt x="9841" y="24532"/>
                </a:lnTo>
                <a:lnTo>
                  <a:pt x="14180" y="20944"/>
                </a:lnTo>
                <a:lnTo>
                  <a:pt x="20884" y="17283"/>
                </a:lnTo>
                <a:lnTo>
                  <a:pt x="29162" y="13572"/>
                </a:lnTo>
                <a:lnTo>
                  <a:pt x="38491" y="11098"/>
                </a:lnTo>
                <a:lnTo>
                  <a:pt x="48521" y="9449"/>
                </a:lnTo>
                <a:lnTo>
                  <a:pt x="59017" y="8350"/>
                </a:lnTo>
                <a:lnTo>
                  <a:pt x="69825" y="6346"/>
                </a:lnTo>
                <a:lnTo>
                  <a:pt x="80840" y="3741"/>
                </a:lnTo>
                <a:lnTo>
                  <a:pt x="91992" y="734"/>
                </a:lnTo>
                <a:lnTo>
                  <a:pt x="101968" y="0"/>
                </a:lnTo>
                <a:lnTo>
                  <a:pt x="111159" y="780"/>
                </a:lnTo>
                <a:lnTo>
                  <a:pt x="119826" y="2570"/>
                </a:lnTo>
                <a:lnTo>
                  <a:pt x="126873" y="3763"/>
                </a:lnTo>
                <a:lnTo>
                  <a:pt x="132843" y="4559"/>
                </a:lnTo>
                <a:lnTo>
                  <a:pt x="138091" y="5090"/>
                </a:lnTo>
                <a:lnTo>
                  <a:pt x="141591" y="6713"/>
                </a:lnTo>
                <a:lnTo>
                  <a:pt x="143923" y="9066"/>
                </a:lnTo>
                <a:lnTo>
                  <a:pt x="147786" y="15066"/>
                </a:lnTo>
                <a:lnTo>
                  <a:pt x="150594" y="18444"/>
                </a:lnTo>
                <a:lnTo>
                  <a:pt x="153736" y="21966"/>
                </a:lnTo>
                <a:lnTo>
                  <a:pt x="155830" y="25584"/>
                </a:lnTo>
                <a:lnTo>
                  <a:pt x="157226" y="29267"/>
                </a:lnTo>
                <a:lnTo>
                  <a:pt x="158157" y="32991"/>
                </a:lnTo>
                <a:lnTo>
                  <a:pt x="158778" y="36744"/>
                </a:lnTo>
                <a:lnTo>
                  <a:pt x="159192" y="40516"/>
                </a:lnTo>
                <a:lnTo>
                  <a:pt x="159468" y="44301"/>
                </a:lnTo>
                <a:lnTo>
                  <a:pt x="158382" y="49364"/>
                </a:lnTo>
                <a:lnTo>
                  <a:pt x="156388" y="55280"/>
                </a:lnTo>
                <a:lnTo>
                  <a:pt x="153788" y="61763"/>
                </a:lnTo>
                <a:lnTo>
                  <a:pt x="150786" y="68626"/>
                </a:lnTo>
                <a:lnTo>
                  <a:pt x="144062" y="83024"/>
                </a:lnTo>
                <a:lnTo>
                  <a:pt x="139221" y="90419"/>
                </a:lnTo>
                <a:lnTo>
                  <a:pt x="133454" y="97890"/>
                </a:lnTo>
                <a:lnTo>
                  <a:pt x="127069" y="105410"/>
                </a:lnTo>
                <a:lnTo>
                  <a:pt x="121543" y="111693"/>
                </a:lnTo>
                <a:lnTo>
                  <a:pt x="112015" y="122062"/>
                </a:lnTo>
                <a:lnTo>
                  <a:pt x="107697" y="127875"/>
                </a:lnTo>
                <a:lnTo>
                  <a:pt x="103548" y="134290"/>
                </a:lnTo>
                <a:lnTo>
                  <a:pt x="99511" y="141107"/>
                </a:lnTo>
                <a:lnTo>
                  <a:pt x="94281" y="146921"/>
                </a:lnTo>
                <a:lnTo>
                  <a:pt x="88254" y="152068"/>
                </a:lnTo>
                <a:lnTo>
                  <a:pt x="81695" y="156769"/>
                </a:lnTo>
                <a:lnTo>
                  <a:pt x="76054" y="159903"/>
                </a:lnTo>
                <a:lnTo>
                  <a:pt x="71022" y="161992"/>
                </a:lnTo>
                <a:lnTo>
                  <a:pt x="66398" y="163385"/>
                </a:lnTo>
                <a:lnTo>
                  <a:pt x="63315" y="165583"/>
                </a:lnTo>
                <a:lnTo>
                  <a:pt x="61260" y="168319"/>
                </a:lnTo>
                <a:lnTo>
                  <a:pt x="59890" y="171413"/>
                </a:lnTo>
                <a:lnTo>
                  <a:pt x="57706" y="173476"/>
                </a:lnTo>
                <a:lnTo>
                  <a:pt x="54982" y="174850"/>
                </a:lnTo>
                <a:lnTo>
                  <a:pt x="51893" y="175767"/>
                </a:lnTo>
                <a:lnTo>
                  <a:pt x="48566" y="177648"/>
                </a:lnTo>
                <a:lnTo>
                  <a:pt x="45077" y="180172"/>
                </a:lnTo>
                <a:lnTo>
                  <a:pt x="41482" y="183125"/>
                </a:lnTo>
                <a:lnTo>
                  <a:pt x="39084" y="186364"/>
                </a:lnTo>
                <a:lnTo>
                  <a:pt x="37486" y="189793"/>
                </a:lnTo>
                <a:lnTo>
                  <a:pt x="34290" y="2118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62"/>
          <p:cNvSpPr/>
          <p:nvPr/>
        </p:nvSpPr>
        <p:spPr bwMode="auto">
          <a:xfrm>
            <a:off x="7098030" y="289178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63"/>
          <p:cNvSpPr/>
          <p:nvPr/>
        </p:nvSpPr>
        <p:spPr bwMode="auto">
          <a:xfrm>
            <a:off x="7418069" y="2708909"/>
            <a:ext cx="91441" cy="11431"/>
          </a:xfrm>
          <a:custGeom>
            <a:avLst/>
            <a:gdLst/>
            <a:ahLst/>
            <a:cxnLst/>
            <a:rect l="0" t="0" r="0" b="0"/>
            <a:pathLst>
              <a:path w="91441" h="11431">
                <a:moveTo>
                  <a:pt x="0" y="11430"/>
                </a:moveTo>
                <a:lnTo>
                  <a:pt x="6069" y="5363"/>
                </a:lnTo>
                <a:lnTo>
                  <a:pt x="9125" y="3575"/>
                </a:lnTo>
                <a:lnTo>
                  <a:pt x="12434" y="2384"/>
                </a:lnTo>
                <a:lnTo>
                  <a:pt x="15909" y="1589"/>
                </a:lnTo>
                <a:lnTo>
                  <a:pt x="22037" y="1060"/>
                </a:lnTo>
                <a:lnTo>
                  <a:pt x="29931" y="707"/>
                </a:lnTo>
                <a:lnTo>
                  <a:pt x="48863" y="314"/>
                </a:lnTo>
                <a:lnTo>
                  <a:pt x="9144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64"/>
          <p:cNvSpPr/>
          <p:nvPr/>
        </p:nvSpPr>
        <p:spPr bwMode="auto">
          <a:xfrm>
            <a:off x="7429500" y="2766059"/>
            <a:ext cx="102870" cy="11431"/>
          </a:xfrm>
          <a:custGeom>
            <a:avLst/>
            <a:gdLst/>
            <a:ahLst/>
            <a:cxnLst/>
            <a:rect l="0" t="0" r="0" b="0"/>
            <a:pathLst>
              <a:path w="102870" h="11431">
                <a:moveTo>
                  <a:pt x="0" y="11430"/>
                </a:moveTo>
                <a:lnTo>
                  <a:pt x="18203" y="5363"/>
                </a:lnTo>
                <a:lnTo>
                  <a:pt x="24835" y="3575"/>
                </a:lnTo>
                <a:lnTo>
                  <a:pt x="30526" y="2384"/>
                </a:lnTo>
                <a:lnTo>
                  <a:pt x="35591" y="1589"/>
                </a:lnTo>
                <a:lnTo>
                  <a:pt x="44047" y="1060"/>
                </a:lnTo>
                <a:lnTo>
                  <a:pt x="54765" y="707"/>
                </a:lnTo>
                <a:lnTo>
                  <a:pt x="10286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65"/>
          <p:cNvSpPr/>
          <p:nvPr/>
        </p:nvSpPr>
        <p:spPr bwMode="auto">
          <a:xfrm>
            <a:off x="7726679" y="2606039"/>
            <a:ext cx="32691" cy="297181"/>
          </a:xfrm>
          <a:custGeom>
            <a:avLst/>
            <a:gdLst/>
            <a:ahLst/>
            <a:cxnLst/>
            <a:rect l="0" t="0" r="0" b="0"/>
            <a:pathLst>
              <a:path w="32691" h="297181">
                <a:moveTo>
                  <a:pt x="0" y="0"/>
                </a:moveTo>
                <a:lnTo>
                  <a:pt x="6069" y="12136"/>
                </a:lnTo>
                <a:lnTo>
                  <a:pt x="7855" y="16981"/>
                </a:lnTo>
                <a:lnTo>
                  <a:pt x="9048" y="21481"/>
                </a:lnTo>
                <a:lnTo>
                  <a:pt x="9842" y="25751"/>
                </a:lnTo>
                <a:lnTo>
                  <a:pt x="10724" y="33882"/>
                </a:lnTo>
                <a:lnTo>
                  <a:pt x="10960" y="37828"/>
                </a:lnTo>
                <a:lnTo>
                  <a:pt x="11221" y="55759"/>
                </a:lnTo>
                <a:lnTo>
                  <a:pt x="11291" y="67653"/>
                </a:lnTo>
                <a:lnTo>
                  <a:pt x="12607" y="76852"/>
                </a:lnTo>
                <a:lnTo>
                  <a:pt x="14755" y="84255"/>
                </a:lnTo>
                <a:lnTo>
                  <a:pt x="17457" y="90460"/>
                </a:lnTo>
                <a:lnTo>
                  <a:pt x="19259" y="99677"/>
                </a:lnTo>
                <a:lnTo>
                  <a:pt x="20459" y="110902"/>
                </a:lnTo>
                <a:lnTo>
                  <a:pt x="21793" y="133110"/>
                </a:lnTo>
                <a:lnTo>
                  <a:pt x="22386" y="147214"/>
                </a:lnTo>
                <a:lnTo>
                  <a:pt x="22720" y="174429"/>
                </a:lnTo>
                <a:lnTo>
                  <a:pt x="24037" y="183596"/>
                </a:lnTo>
                <a:lnTo>
                  <a:pt x="26184" y="192248"/>
                </a:lnTo>
                <a:lnTo>
                  <a:pt x="28887" y="200555"/>
                </a:lnTo>
                <a:lnTo>
                  <a:pt x="30688" y="207364"/>
                </a:lnTo>
                <a:lnTo>
                  <a:pt x="31889" y="213173"/>
                </a:lnTo>
                <a:lnTo>
                  <a:pt x="32690" y="218315"/>
                </a:lnTo>
                <a:lnTo>
                  <a:pt x="31953" y="225554"/>
                </a:lnTo>
                <a:lnTo>
                  <a:pt x="30193" y="234189"/>
                </a:lnTo>
                <a:lnTo>
                  <a:pt x="24309" y="257221"/>
                </a:lnTo>
                <a:lnTo>
                  <a:pt x="23826" y="261651"/>
                </a:lnTo>
                <a:lnTo>
                  <a:pt x="23504" y="267144"/>
                </a:lnTo>
                <a:lnTo>
                  <a:pt x="22988" y="282075"/>
                </a:lnTo>
                <a:lnTo>
                  <a:pt x="22861" y="2971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66"/>
          <p:cNvSpPr/>
          <p:nvPr/>
        </p:nvSpPr>
        <p:spPr bwMode="auto">
          <a:xfrm>
            <a:off x="7806690" y="2640493"/>
            <a:ext cx="182712" cy="239867"/>
          </a:xfrm>
          <a:custGeom>
            <a:avLst/>
            <a:gdLst/>
            <a:ahLst/>
            <a:cxnLst/>
            <a:rect l="0" t="0" r="0" b="0"/>
            <a:pathLst>
              <a:path w="182712" h="239867">
                <a:moveTo>
                  <a:pt x="0" y="34126"/>
                </a:moveTo>
                <a:lnTo>
                  <a:pt x="6068" y="21991"/>
                </a:lnTo>
                <a:lnTo>
                  <a:pt x="9125" y="18416"/>
                </a:lnTo>
                <a:lnTo>
                  <a:pt x="12432" y="16033"/>
                </a:lnTo>
                <a:lnTo>
                  <a:pt x="15908" y="14444"/>
                </a:lnTo>
                <a:lnTo>
                  <a:pt x="19495" y="12115"/>
                </a:lnTo>
                <a:lnTo>
                  <a:pt x="23156" y="9292"/>
                </a:lnTo>
                <a:lnTo>
                  <a:pt x="26868" y="6140"/>
                </a:lnTo>
                <a:lnTo>
                  <a:pt x="31882" y="4039"/>
                </a:lnTo>
                <a:lnTo>
                  <a:pt x="37764" y="2638"/>
                </a:lnTo>
                <a:lnTo>
                  <a:pt x="44226" y="1704"/>
                </a:lnTo>
                <a:lnTo>
                  <a:pt x="56154" y="1082"/>
                </a:lnTo>
                <a:lnTo>
                  <a:pt x="104268" y="205"/>
                </a:lnTo>
                <a:lnTo>
                  <a:pt x="127198" y="0"/>
                </a:lnTo>
                <a:lnTo>
                  <a:pt x="134329" y="1216"/>
                </a:lnTo>
                <a:lnTo>
                  <a:pt x="139082" y="3296"/>
                </a:lnTo>
                <a:lnTo>
                  <a:pt x="142251" y="5953"/>
                </a:lnTo>
                <a:lnTo>
                  <a:pt x="145634" y="7724"/>
                </a:lnTo>
                <a:lnTo>
                  <a:pt x="149160" y="8905"/>
                </a:lnTo>
                <a:lnTo>
                  <a:pt x="152779" y="9692"/>
                </a:lnTo>
                <a:lnTo>
                  <a:pt x="155193" y="11487"/>
                </a:lnTo>
                <a:lnTo>
                  <a:pt x="156802" y="13953"/>
                </a:lnTo>
                <a:lnTo>
                  <a:pt x="158589" y="20081"/>
                </a:lnTo>
                <a:lnTo>
                  <a:pt x="159384" y="27037"/>
                </a:lnTo>
                <a:lnTo>
                  <a:pt x="159831" y="32026"/>
                </a:lnTo>
                <a:lnTo>
                  <a:pt x="158624" y="35266"/>
                </a:lnTo>
                <a:lnTo>
                  <a:pt x="156549" y="39966"/>
                </a:lnTo>
                <a:lnTo>
                  <a:pt x="153896" y="45640"/>
                </a:lnTo>
                <a:lnTo>
                  <a:pt x="150857" y="50692"/>
                </a:lnTo>
                <a:lnTo>
                  <a:pt x="147561" y="55330"/>
                </a:lnTo>
                <a:lnTo>
                  <a:pt x="144094" y="59692"/>
                </a:lnTo>
                <a:lnTo>
                  <a:pt x="140512" y="63870"/>
                </a:lnTo>
                <a:lnTo>
                  <a:pt x="136855" y="67926"/>
                </a:lnTo>
                <a:lnTo>
                  <a:pt x="133147" y="71899"/>
                </a:lnTo>
                <a:lnTo>
                  <a:pt x="124325" y="78358"/>
                </a:lnTo>
                <a:lnTo>
                  <a:pt x="112093" y="86475"/>
                </a:lnTo>
                <a:lnTo>
                  <a:pt x="97588" y="95695"/>
                </a:lnTo>
                <a:lnTo>
                  <a:pt x="87918" y="103112"/>
                </a:lnTo>
                <a:lnTo>
                  <a:pt x="81472" y="109327"/>
                </a:lnTo>
                <a:lnTo>
                  <a:pt x="77175" y="114740"/>
                </a:lnTo>
                <a:lnTo>
                  <a:pt x="73039" y="118349"/>
                </a:lnTo>
                <a:lnTo>
                  <a:pt x="69012" y="120755"/>
                </a:lnTo>
                <a:lnTo>
                  <a:pt x="65058" y="122359"/>
                </a:lnTo>
                <a:lnTo>
                  <a:pt x="63692" y="123428"/>
                </a:lnTo>
                <a:lnTo>
                  <a:pt x="64051" y="124141"/>
                </a:lnTo>
                <a:lnTo>
                  <a:pt x="65561" y="124616"/>
                </a:lnTo>
                <a:lnTo>
                  <a:pt x="72917" y="123663"/>
                </a:lnTo>
                <a:lnTo>
                  <a:pt x="98024" y="119217"/>
                </a:lnTo>
                <a:lnTo>
                  <a:pt x="111070" y="117524"/>
                </a:lnTo>
                <a:lnTo>
                  <a:pt x="123576" y="116394"/>
                </a:lnTo>
                <a:lnTo>
                  <a:pt x="135724" y="115642"/>
                </a:lnTo>
                <a:lnTo>
                  <a:pt x="145092" y="116410"/>
                </a:lnTo>
                <a:lnTo>
                  <a:pt x="152607" y="118192"/>
                </a:lnTo>
                <a:lnTo>
                  <a:pt x="167727" y="124110"/>
                </a:lnTo>
                <a:lnTo>
                  <a:pt x="173182" y="128306"/>
                </a:lnTo>
                <a:lnTo>
                  <a:pt x="176414" y="131203"/>
                </a:lnTo>
                <a:lnTo>
                  <a:pt x="178569" y="134404"/>
                </a:lnTo>
                <a:lnTo>
                  <a:pt x="180965" y="141348"/>
                </a:lnTo>
                <a:lnTo>
                  <a:pt x="182028" y="148667"/>
                </a:lnTo>
                <a:lnTo>
                  <a:pt x="182501" y="156153"/>
                </a:lnTo>
                <a:lnTo>
                  <a:pt x="182711" y="163714"/>
                </a:lnTo>
                <a:lnTo>
                  <a:pt x="181497" y="167508"/>
                </a:lnTo>
                <a:lnTo>
                  <a:pt x="179417" y="171308"/>
                </a:lnTo>
                <a:lnTo>
                  <a:pt x="176762" y="175110"/>
                </a:lnTo>
                <a:lnTo>
                  <a:pt x="173721" y="178916"/>
                </a:lnTo>
                <a:lnTo>
                  <a:pt x="170424" y="182723"/>
                </a:lnTo>
                <a:lnTo>
                  <a:pt x="166956" y="186531"/>
                </a:lnTo>
                <a:lnTo>
                  <a:pt x="159716" y="194148"/>
                </a:lnTo>
                <a:lnTo>
                  <a:pt x="144720" y="209387"/>
                </a:lnTo>
                <a:lnTo>
                  <a:pt x="137120" y="214467"/>
                </a:lnTo>
                <a:lnTo>
                  <a:pt x="126973" y="220393"/>
                </a:lnTo>
                <a:lnTo>
                  <a:pt x="98458" y="236020"/>
                </a:lnTo>
                <a:lnTo>
                  <a:pt x="94849" y="237302"/>
                </a:lnTo>
                <a:lnTo>
                  <a:pt x="91172" y="238157"/>
                </a:lnTo>
                <a:lnTo>
                  <a:pt x="87451" y="238727"/>
                </a:lnTo>
                <a:lnTo>
                  <a:pt x="83701" y="239107"/>
                </a:lnTo>
                <a:lnTo>
                  <a:pt x="79930" y="239360"/>
                </a:lnTo>
                <a:lnTo>
                  <a:pt x="68579" y="23986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67"/>
          <p:cNvSpPr/>
          <p:nvPr/>
        </p:nvSpPr>
        <p:spPr bwMode="auto">
          <a:xfrm>
            <a:off x="8042376" y="2640329"/>
            <a:ext cx="209260" cy="212261"/>
          </a:xfrm>
          <a:custGeom>
            <a:avLst/>
            <a:gdLst/>
            <a:ahLst/>
            <a:cxnLst/>
            <a:rect l="0" t="0" r="0" b="0"/>
            <a:pathLst>
              <a:path w="209260" h="212261">
                <a:moveTo>
                  <a:pt x="61493" y="11430"/>
                </a:moveTo>
                <a:lnTo>
                  <a:pt x="55426" y="17498"/>
                </a:lnTo>
                <a:lnTo>
                  <a:pt x="53638" y="20556"/>
                </a:lnTo>
                <a:lnTo>
                  <a:pt x="52446" y="23864"/>
                </a:lnTo>
                <a:lnTo>
                  <a:pt x="51652" y="27340"/>
                </a:lnTo>
                <a:lnTo>
                  <a:pt x="49853" y="30926"/>
                </a:lnTo>
                <a:lnTo>
                  <a:pt x="47383" y="34588"/>
                </a:lnTo>
                <a:lnTo>
                  <a:pt x="44466" y="38299"/>
                </a:lnTo>
                <a:lnTo>
                  <a:pt x="41253" y="43313"/>
                </a:lnTo>
                <a:lnTo>
                  <a:pt x="37840" y="49195"/>
                </a:lnTo>
                <a:lnTo>
                  <a:pt x="34294" y="55657"/>
                </a:lnTo>
                <a:lnTo>
                  <a:pt x="31931" y="61235"/>
                </a:lnTo>
                <a:lnTo>
                  <a:pt x="30355" y="66223"/>
                </a:lnTo>
                <a:lnTo>
                  <a:pt x="29304" y="70819"/>
                </a:lnTo>
                <a:lnTo>
                  <a:pt x="26064" y="76423"/>
                </a:lnTo>
                <a:lnTo>
                  <a:pt x="21364" y="82699"/>
                </a:lnTo>
                <a:lnTo>
                  <a:pt x="15691" y="89422"/>
                </a:lnTo>
                <a:lnTo>
                  <a:pt x="10638" y="98985"/>
                </a:lnTo>
                <a:lnTo>
                  <a:pt x="6000" y="110440"/>
                </a:lnTo>
                <a:lnTo>
                  <a:pt x="1638" y="123157"/>
                </a:lnTo>
                <a:lnTo>
                  <a:pt x="0" y="135445"/>
                </a:lnTo>
                <a:lnTo>
                  <a:pt x="178" y="147447"/>
                </a:lnTo>
                <a:lnTo>
                  <a:pt x="3521" y="175881"/>
                </a:lnTo>
                <a:lnTo>
                  <a:pt x="5065" y="180754"/>
                </a:lnTo>
                <a:lnTo>
                  <a:pt x="7365" y="186543"/>
                </a:lnTo>
                <a:lnTo>
                  <a:pt x="10168" y="192942"/>
                </a:lnTo>
                <a:lnTo>
                  <a:pt x="13306" y="197208"/>
                </a:lnTo>
                <a:lnTo>
                  <a:pt x="16669" y="200053"/>
                </a:lnTo>
                <a:lnTo>
                  <a:pt x="20180" y="201948"/>
                </a:lnTo>
                <a:lnTo>
                  <a:pt x="23792" y="203212"/>
                </a:lnTo>
                <a:lnTo>
                  <a:pt x="27468" y="204055"/>
                </a:lnTo>
                <a:lnTo>
                  <a:pt x="31190" y="204617"/>
                </a:lnTo>
                <a:lnTo>
                  <a:pt x="34941" y="204992"/>
                </a:lnTo>
                <a:lnTo>
                  <a:pt x="38712" y="205241"/>
                </a:lnTo>
                <a:lnTo>
                  <a:pt x="42496" y="205408"/>
                </a:lnTo>
                <a:lnTo>
                  <a:pt x="47558" y="206789"/>
                </a:lnTo>
                <a:lnTo>
                  <a:pt x="53474" y="208979"/>
                </a:lnTo>
                <a:lnTo>
                  <a:pt x="59957" y="211710"/>
                </a:lnTo>
                <a:lnTo>
                  <a:pt x="65549" y="212260"/>
                </a:lnTo>
                <a:lnTo>
                  <a:pt x="70547" y="211357"/>
                </a:lnTo>
                <a:lnTo>
                  <a:pt x="75150" y="209485"/>
                </a:lnTo>
                <a:lnTo>
                  <a:pt x="80757" y="208237"/>
                </a:lnTo>
                <a:lnTo>
                  <a:pt x="87036" y="207405"/>
                </a:lnTo>
                <a:lnTo>
                  <a:pt x="93762" y="206850"/>
                </a:lnTo>
                <a:lnTo>
                  <a:pt x="99516" y="206480"/>
                </a:lnTo>
                <a:lnTo>
                  <a:pt x="109296" y="206069"/>
                </a:lnTo>
                <a:lnTo>
                  <a:pt x="114951" y="203420"/>
                </a:lnTo>
                <a:lnTo>
                  <a:pt x="121262" y="199113"/>
                </a:lnTo>
                <a:lnTo>
                  <a:pt x="128009" y="193702"/>
                </a:lnTo>
                <a:lnTo>
                  <a:pt x="135048" y="188825"/>
                </a:lnTo>
                <a:lnTo>
                  <a:pt x="142279" y="184304"/>
                </a:lnTo>
                <a:lnTo>
                  <a:pt x="149641" y="180019"/>
                </a:lnTo>
                <a:lnTo>
                  <a:pt x="155818" y="175893"/>
                </a:lnTo>
                <a:lnTo>
                  <a:pt x="161206" y="171872"/>
                </a:lnTo>
                <a:lnTo>
                  <a:pt x="166069" y="167922"/>
                </a:lnTo>
                <a:lnTo>
                  <a:pt x="171850" y="162748"/>
                </a:lnTo>
                <a:lnTo>
                  <a:pt x="185048" y="150226"/>
                </a:lnTo>
                <a:lnTo>
                  <a:pt x="190854" y="143331"/>
                </a:lnTo>
                <a:lnTo>
                  <a:pt x="195994" y="136194"/>
                </a:lnTo>
                <a:lnTo>
                  <a:pt x="200690" y="128896"/>
                </a:lnTo>
                <a:lnTo>
                  <a:pt x="203821" y="122761"/>
                </a:lnTo>
                <a:lnTo>
                  <a:pt x="205908" y="117401"/>
                </a:lnTo>
                <a:lnTo>
                  <a:pt x="207301" y="112557"/>
                </a:lnTo>
                <a:lnTo>
                  <a:pt x="208228" y="106788"/>
                </a:lnTo>
                <a:lnTo>
                  <a:pt x="208846" y="100402"/>
                </a:lnTo>
                <a:lnTo>
                  <a:pt x="209259" y="93605"/>
                </a:lnTo>
                <a:lnTo>
                  <a:pt x="208263" y="86534"/>
                </a:lnTo>
                <a:lnTo>
                  <a:pt x="206330" y="79279"/>
                </a:lnTo>
                <a:lnTo>
                  <a:pt x="203771" y="71903"/>
                </a:lnTo>
                <a:lnTo>
                  <a:pt x="200796" y="65715"/>
                </a:lnTo>
                <a:lnTo>
                  <a:pt x="197541" y="60320"/>
                </a:lnTo>
                <a:lnTo>
                  <a:pt x="194102" y="55454"/>
                </a:lnTo>
                <a:lnTo>
                  <a:pt x="190540" y="50939"/>
                </a:lnTo>
                <a:lnTo>
                  <a:pt x="186894" y="46660"/>
                </a:lnTo>
                <a:lnTo>
                  <a:pt x="183194" y="42537"/>
                </a:lnTo>
                <a:lnTo>
                  <a:pt x="175696" y="34569"/>
                </a:lnTo>
                <a:lnTo>
                  <a:pt x="171919" y="30666"/>
                </a:lnTo>
                <a:lnTo>
                  <a:pt x="166860" y="26794"/>
                </a:lnTo>
                <a:lnTo>
                  <a:pt x="160948" y="22943"/>
                </a:lnTo>
                <a:lnTo>
                  <a:pt x="154466" y="19105"/>
                </a:lnTo>
                <a:lnTo>
                  <a:pt x="148875" y="16547"/>
                </a:lnTo>
                <a:lnTo>
                  <a:pt x="143878" y="14842"/>
                </a:lnTo>
                <a:lnTo>
                  <a:pt x="139277" y="13705"/>
                </a:lnTo>
                <a:lnTo>
                  <a:pt x="134938" y="11676"/>
                </a:lnTo>
                <a:lnTo>
                  <a:pt x="130777" y="9055"/>
                </a:lnTo>
                <a:lnTo>
                  <a:pt x="126733" y="6036"/>
                </a:lnTo>
                <a:lnTo>
                  <a:pt x="122766" y="4025"/>
                </a:lnTo>
                <a:lnTo>
                  <a:pt x="118852" y="2683"/>
                </a:lnTo>
                <a:lnTo>
                  <a:pt x="114972" y="1789"/>
                </a:lnTo>
                <a:lnTo>
                  <a:pt x="111116" y="1193"/>
                </a:lnTo>
                <a:lnTo>
                  <a:pt x="107276" y="795"/>
                </a:lnTo>
                <a:lnTo>
                  <a:pt x="103445" y="530"/>
                </a:lnTo>
                <a:lnTo>
                  <a:pt x="98351" y="354"/>
                </a:lnTo>
                <a:lnTo>
                  <a:pt x="75312" y="70"/>
                </a:lnTo>
                <a:lnTo>
                  <a:pt x="61493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68"/>
          <p:cNvSpPr/>
          <p:nvPr/>
        </p:nvSpPr>
        <p:spPr bwMode="auto">
          <a:xfrm>
            <a:off x="6286500" y="3657600"/>
            <a:ext cx="148590" cy="274321"/>
          </a:xfrm>
          <a:custGeom>
            <a:avLst/>
            <a:gdLst/>
            <a:ahLst/>
            <a:cxnLst/>
            <a:rect l="0" t="0" r="0" b="0"/>
            <a:pathLst>
              <a:path w="148590" h="274321">
                <a:moveTo>
                  <a:pt x="0" y="0"/>
                </a:moveTo>
                <a:lnTo>
                  <a:pt x="0" y="9840"/>
                </a:lnTo>
                <a:lnTo>
                  <a:pt x="3387" y="14110"/>
                </a:lnTo>
                <a:lnTo>
                  <a:pt x="6067" y="17026"/>
                </a:lnTo>
                <a:lnTo>
                  <a:pt x="9125" y="21511"/>
                </a:lnTo>
                <a:lnTo>
                  <a:pt x="12432" y="27040"/>
                </a:lnTo>
                <a:lnTo>
                  <a:pt x="15908" y="33267"/>
                </a:lnTo>
                <a:lnTo>
                  <a:pt x="18225" y="38687"/>
                </a:lnTo>
                <a:lnTo>
                  <a:pt x="19770" y="43571"/>
                </a:lnTo>
                <a:lnTo>
                  <a:pt x="20800" y="48098"/>
                </a:lnTo>
                <a:lnTo>
                  <a:pt x="22756" y="51115"/>
                </a:lnTo>
                <a:lnTo>
                  <a:pt x="25331" y="53126"/>
                </a:lnTo>
                <a:lnTo>
                  <a:pt x="28317" y="54467"/>
                </a:lnTo>
                <a:lnTo>
                  <a:pt x="31578" y="56631"/>
                </a:lnTo>
                <a:lnTo>
                  <a:pt x="35022" y="59344"/>
                </a:lnTo>
                <a:lnTo>
                  <a:pt x="38587" y="62422"/>
                </a:lnTo>
                <a:lnTo>
                  <a:pt x="42235" y="67015"/>
                </a:lnTo>
                <a:lnTo>
                  <a:pt x="45936" y="72616"/>
                </a:lnTo>
                <a:lnTo>
                  <a:pt x="49674" y="78891"/>
                </a:lnTo>
                <a:lnTo>
                  <a:pt x="54705" y="88153"/>
                </a:lnTo>
                <a:lnTo>
                  <a:pt x="75193" y="128001"/>
                </a:lnTo>
                <a:lnTo>
                  <a:pt x="114465" y="206133"/>
                </a:lnTo>
                <a:lnTo>
                  <a:pt x="118219" y="214892"/>
                </a:lnTo>
                <a:lnTo>
                  <a:pt x="120723" y="222001"/>
                </a:lnTo>
                <a:lnTo>
                  <a:pt x="122392" y="228011"/>
                </a:lnTo>
                <a:lnTo>
                  <a:pt x="124774" y="233287"/>
                </a:lnTo>
                <a:lnTo>
                  <a:pt x="127632" y="238074"/>
                </a:lnTo>
                <a:lnTo>
                  <a:pt x="135278" y="248815"/>
                </a:lnTo>
                <a:lnTo>
                  <a:pt x="139710" y="253671"/>
                </a:lnTo>
                <a:lnTo>
                  <a:pt x="148589" y="2743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69"/>
          <p:cNvSpPr/>
          <p:nvPr/>
        </p:nvSpPr>
        <p:spPr bwMode="auto">
          <a:xfrm>
            <a:off x="6252209" y="3634739"/>
            <a:ext cx="194312" cy="320041"/>
          </a:xfrm>
          <a:custGeom>
            <a:avLst/>
            <a:gdLst/>
            <a:ahLst/>
            <a:cxnLst/>
            <a:rect l="0" t="0" r="0" b="0"/>
            <a:pathLst>
              <a:path w="194312" h="320041">
                <a:moveTo>
                  <a:pt x="194311" y="0"/>
                </a:moveTo>
                <a:lnTo>
                  <a:pt x="188243" y="6069"/>
                </a:lnTo>
                <a:lnTo>
                  <a:pt x="185186" y="11665"/>
                </a:lnTo>
                <a:lnTo>
                  <a:pt x="181877" y="19207"/>
                </a:lnTo>
                <a:lnTo>
                  <a:pt x="178401" y="28045"/>
                </a:lnTo>
                <a:lnTo>
                  <a:pt x="174814" y="35207"/>
                </a:lnTo>
                <a:lnTo>
                  <a:pt x="171153" y="41251"/>
                </a:lnTo>
                <a:lnTo>
                  <a:pt x="167442" y="46551"/>
                </a:lnTo>
                <a:lnTo>
                  <a:pt x="162429" y="55164"/>
                </a:lnTo>
                <a:lnTo>
                  <a:pt x="150084" y="78281"/>
                </a:lnTo>
                <a:lnTo>
                  <a:pt x="118421" y="140423"/>
                </a:lnTo>
                <a:lnTo>
                  <a:pt x="110629" y="155967"/>
                </a:lnTo>
                <a:lnTo>
                  <a:pt x="105502" y="163668"/>
                </a:lnTo>
                <a:lnTo>
                  <a:pt x="99545" y="171342"/>
                </a:lnTo>
                <a:lnTo>
                  <a:pt x="93034" y="178998"/>
                </a:lnTo>
                <a:lnTo>
                  <a:pt x="87423" y="186642"/>
                </a:lnTo>
                <a:lnTo>
                  <a:pt x="82412" y="194278"/>
                </a:lnTo>
                <a:lnTo>
                  <a:pt x="77802" y="201909"/>
                </a:lnTo>
                <a:lnTo>
                  <a:pt x="73457" y="209536"/>
                </a:lnTo>
                <a:lnTo>
                  <a:pt x="65245" y="224784"/>
                </a:lnTo>
                <a:lnTo>
                  <a:pt x="53481" y="247649"/>
                </a:lnTo>
                <a:lnTo>
                  <a:pt x="49624" y="253999"/>
                </a:lnTo>
                <a:lnTo>
                  <a:pt x="45783" y="259503"/>
                </a:lnTo>
                <a:lnTo>
                  <a:pt x="41952" y="264442"/>
                </a:lnTo>
                <a:lnTo>
                  <a:pt x="38128" y="269005"/>
                </a:lnTo>
                <a:lnTo>
                  <a:pt x="34309" y="273317"/>
                </a:lnTo>
                <a:lnTo>
                  <a:pt x="0" y="3200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70"/>
          <p:cNvSpPr/>
          <p:nvPr/>
        </p:nvSpPr>
        <p:spPr bwMode="auto">
          <a:xfrm>
            <a:off x="6572250" y="3623309"/>
            <a:ext cx="217170" cy="34292"/>
          </a:xfrm>
          <a:custGeom>
            <a:avLst/>
            <a:gdLst/>
            <a:ahLst/>
            <a:cxnLst/>
            <a:rect l="0" t="0" r="0" b="0"/>
            <a:pathLst>
              <a:path w="217170" h="34292">
                <a:moveTo>
                  <a:pt x="0" y="34291"/>
                </a:moveTo>
                <a:lnTo>
                  <a:pt x="18203" y="34291"/>
                </a:lnTo>
                <a:lnTo>
                  <a:pt x="24835" y="33020"/>
                </a:lnTo>
                <a:lnTo>
                  <a:pt x="30526" y="30904"/>
                </a:lnTo>
                <a:lnTo>
                  <a:pt x="35591" y="28223"/>
                </a:lnTo>
                <a:lnTo>
                  <a:pt x="41507" y="26435"/>
                </a:lnTo>
                <a:lnTo>
                  <a:pt x="47992" y="25243"/>
                </a:lnTo>
                <a:lnTo>
                  <a:pt x="54854" y="24449"/>
                </a:lnTo>
                <a:lnTo>
                  <a:pt x="100920" y="17263"/>
                </a:lnTo>
                <a:lnTo>
                  <a:pt x="116809" y="15319"/>
                </a:lnTo>
                <a:lnTo>
                  <a:pt x="131213" y="14023"/>
                </a:lnTo>
                <a:lnTo>
                  <a:pt x="144625" y="13159"/>
                </a:lnTo>
                <a:lnTo>
                  <a:pt x="157376" y="11312"/>
                </a:lnTo>
                <a:lnTo>
                  <a:pt x="169688" y="8812"/>
                </a:lnTo>
                <a:lnTo>
                  <a:pt x="21716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71"/>
          <p:cNvSpPr/>
          <p:nvPr/>
        </p:nvSpPr>
        <p:spPr bwMode="auto">
          <a:xfrm>
            <a:off x="6617969" y="3703320"/>
            <a:ext cx="171451" cy="34290"/>
          </a:xfrm>
          <a:custGeom>
            <a:avLst/>
            <a:gdLst/>
            <a:ahLst/>
            <a:cxnLst/>
            <a:rect l="0" t="0" r="0" b="0"/>
            <a:pathLst>
              <a:path w="171451" h="34290">
                <a:moveTo>
                  <a:pt x="0" y="34289"/>
                </a:moveTo>
                <a:lnTo>
                  <a:pt x="6069" y="34289"/>
                </a:lnTo>
                <a:lnTo>
                  <a:pt x="7856" y="33019"/>
                </a:lnTo>
                <a:lnTo>
                  <a:pt x="9048" y="30903"/>
                </a:lnTo>
                <a:lnTo>
                  <a:pt x="9842" y="28222"/>
                </a:lnTo>
                <a:lnTo>
                  <a:pt x="12912" y="26434"/>
                </a:lnTo>
                <a:lnTo>
                  <a:pt x="17498" y="25243"/>
                </a:lnTo>
                <a:lnTo>
                  <a:pt x="23096" y="24448"/>
                </a:lnTo>
                <a:lnTo>
                  <a:pt x="104046" y="7463"/>
                </a:lnTo>
                <a:lnTo>
                  <a:pt x="117624" y="4975"/>
                </a:lnTo>
                <a:lnTo>
                  <a:pt x="127946" y="3316"/>
                </a:lnTo>
                <a:lnTo>
                  <a:pt x="136097" y="2211"/>
                </a:lnTo>
                <a:lnTo>
                  <a:pt x="142802" y="1474"/>
                </a:ln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72"/>
          <p:cNvSpPr/>
          <p:nvPr/>
        </p:nvSpPr>
        <p:spPr bwMode="auto">
          <a:xfrm>
            <a:off x="6949478" y="3486150"/>
            <a:ext cx="11392" cy="400051"/>
          </a:xfrm>
          <a:custGeom>
            <a:avLst/>
            <a:gdLst/>
            <a:ahLst/>
            <a:cxnLst/>
            <a:rect l="0" t="0" r="0" b="0"/>
            <a:pathLst>
              <a:path w="11392" h="400051">
                <a:moveTo>
                  <a:pt x="11391" y="0"/>
                </a:moveTo>
                <a:lnTo>
                  <a:pt x="11391" y="12135"/>
                </a:lnTo>
                <a:lnTo>
                  <a:pt x="10122" y="16980"/>
                </a:lnTo>
                <a:lnTo>
                  <a:pt x="8005" y="21480"/>
                </a:lnTo>
                <a:lnTo>
                  <a:pt x="5324" y="25750"/>
                </a:lnTo>
                <a:lnTo>
                  <a:pt x="4806" y="31136"/>
                </a:lnTo>
                <a:lnTo>
                  <a:pt x="5732" y="37267"/>
                </a:lnTo>
                <a:lnTo>
                  <a:pt x="7618" y="43895"/>
                </a:lnTo>
                <a:lnTo>
                  <a:pt x="8876" y="57203"/>
                </a:lnTo>
                <a:lnTo>
                  <a:pt x="9715" y="74965"/>
                </a:lnTo>
                <a:lnTo>
                  <a:pt x="10274" y="95697"/>
                </a:lnTo>
                <a:lnTo>
                  <a:pt x="9376" y="124758"/>
                </a:lnTo>
                <a:lnTo>
                  <a:pt x="1452" y="263749"/>
                </a:lnTo>
                <a:lnTo>
                  <a:pt x="624" y="289095"/>
                </a:lnTo>
                <a:lnTo>
                  <a:pt x="256" y="312637"/>
                </a:lnTo>
                <a:lnTo>
                  <a:pt x="0" y="373502"/>
                </a:lnTo>
                <a:lnTo>
                  <a:pt x="1258" y="379811"/>
                </a:lnTo>
                <a:lnTo>
                  <a:pt x="3365" y="385287"/>
                </a:lnTo>
                <a:lnTo>
                  <a:pt x="11391" y="4000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73"/>
          <p:cNvSpPr/>
          <p:nvPr/>
        </p:nvSpPr>
        <p:spPr bwMode="auto">
          <a:xfrm>
            <a:off x="7063740" y="3440476"/>
            <a:ext cx="194111" cy="434250"/>
          </a:xfrm>
          <a:custGeom>
            <a:avLst/>
            <a:gdLst/>
            <a:ahLst/>
            <a:cxnLst/>
            <a:rect l="0" t="0" r="0" b="0"/>
            <a:pathLst>
              <a:path w="194111" h="434250">
                <a:moveTo>
                  <a:pt x="0" y="57103"/>
                </a:moveTo>
                <a:lnTo>
                  <a:pt x="0" y="44968"/>
                </a:lnTo>
                <a:lnTo>
                  <a:pt x="1270" y="40123"/>
                </a:lnTo>
                <a:lnTo>
                  <a:pt x="6068" y="31353"/>
                </a:lnTo>
                <a:lnTo>
                  <a:pt x="9125" y="27237"/>
                </a:lnTo>
                <a:lnTo>
                  <a:pt x="12433" y="23222"/>
                </a:lnTo>
                <a:lnTo>
                  <a:pt x="15908" y="19276"/>
                </a:lnTo>
                <a:lnTo>
                  <a:pt x="19495" y="16645"/>
                </a:lnTo>
                <a:lnTo>
                  <a:pt x="23156" y="14891"/>
                </a:lnTo>
                <a:lnTo>
                  <a:pt x="26867" y="13722"/>
                </a:lnTo>
                <a:lnTo>
                  <a:pt x="31881" y="11672"/>
                </a:lnTo>
                <a:lnTo>
                  <a:pt x="37764" y="9036"/>
                </a:lnTo>
                <a:lnTo>
                  <a:pt x="44226" y="6008"/>
                </a:lnTo>
                <a:lnTo>
                  <a:pt x="49804" y="3990"/>
                </a:lnTo>
                <a:lnTo>
                  <a:pt x="54792" y="2644"/>
                </a:lnTo>
                <a:lnTo>
                  <a:pt x="59388" y="1748"/>
                </a:lnTo>
                <a:lnTo>
                  <a:pt x="63722" y="1149"/>
                </a:lnTo>
                <a:lnTo>
                  <a:pt x="67881" y="751"/>
                </a:lnTo>
                <a:lnTo>
                  <a:pt x="71924" y="485"/>
                </a:lnTo>
                <a:lnTo>
                  <a:pt x="86577" y="190"/>
                </a:lnTo>
                <a:lnTo>
                  <a:pt x="114891" y="0"/>
                </a:lnTo>
                <a:lnTo>
                  <a:pt x="119774" y="1255"/>
                </a:lnTo>
                <a:lnTo>
                  <a:pt x="124299" y="3361"/>
                </a:lnTo>
                <a:lnTo>
                  <a:pt x="128586" y="6035"/>
                </a:lnTo>
                <a:lnTo>
                  <a:pt x="132713" y="9088"/>
                </a:lnTo>
                <a:lnTo>
                  <a:pt x="136736" y="12393"/>
                </a:lnTo>
                <a:lnTo>
                  <a:pt x="140687" y="15866"/>
                </a:lnTo>
                <a:lnTo>
                  <a:pt x="144592" y="19452"/>
                </a:lnTo>
                <a:lnTo>
                  <a:pt x="152316" y="26823"/>
                </a:lnTo>
                <a:lnTo>
                  <a:pt x="154883" y="30567"/>
                </a:lnTo>
                <a:lnTo>
                  <a:pt x="157737" y="38112"/>
                </a:lnTo>
                <a:lnTo>
                  <a:pt x="157227" y="43173"/>
                </a:lnTo>
                <a:lnTo>
                  <a:pt x="153276" y="55569"/>
                </a:lnTo>
                <a:lnTo>
                  <a:pt x="150444" y="62430"/>
                </a:lnTo>
                <a:lnTo>
                  <a:pt x="147285" y="69545"/>
                </a:lnTo>
                <a:lnTo>
                  <a:pt x="140390" y="84223"/>
                </a:lnTo>
                <a:lnTo>
                  <a:pt x="133092" y="99213"/>
                </a:lnTo>
                <a:lnTo>
                  <a:pt x="126828" y="109306"/>
                </a:lnTo>
                <a:lnTo>
                  <a:pt x="118842" y="121116"/>
                </a:lnTo>
                <a:lnTo>
                  <a:pt x="109708" y="134068"/>
                </a:lnTo>
                <a:lnTo>
                  <a:pt x="98539" y="147783"/>
                </a:lnTo>
                <a:lnTo>
                  <a:pt x="86012" y="162007"/>
                </a:lnTo>
                <a:lnTo>
                  <a:pt x="54272" y="196136"/>
                </a:lnTo>
                <a:lnTo>
                  <a:pt x="32169" y="219046"/>
                </a:lnTo>
                <a:lnTo>
                  <a:pt x="27796" y="222215"/>
                </a:lnTo>
                <a:lnTo>
                  <a:pt x="23610" y="224328"/>
                </a:lnTo>
                <a:lnTo>
                  <a:pt x="19550" y="225737"/>
                </a:lnTo>
                <a:lnTo>
                  <a:pt x="18113" y="226675"/>
                </a:lnTo>
                <a:lnTo>
                  <a:pt x="18426" y="227302"/>
                </a:lnTo>
                <a:lnTo>
                  <a:pt x="19904" y="227719"/>
                </a:lnTo>
                <a:lnTo>
                  <a:pt x="25969" y="225457"/>
                </a:lnTo>
                <a:lnTo>
                  <a:pt x="35092" y="221409"/>
                </a:lnTo>
                <a:lnTo>
                  <a:pt x="46254" y="216170"/>
                </a:lnTo>
                <a:lnTo>
                  <a:pt x="54967" y="212678"/>
                </a:lnTo>
                <a:lnTo>
                  <a:pt x="62044" y="210350"/>
                </a:lnTo>
                <a:lnTo>
                  <a:pt x="68033" y="208798"/>
                </a:lnTo>
                <a:lnTo>
                  <a:pt x="74565" y="206493"/>
                </a:lnTo>
                <a:lnTo>
                  <a:pt x="81460" y="203686"/>
                </a:lnTo>
                <a:lnTo>
                  <a:pt x="88597" y="200545"/>
                </a:lnTo>
                <a:lnTo>
                  <a:pt x="94624" y="198451"/>
                </a:lnTo>
                <a:lnTo>
                  <a:pt x="99913" y="197055"/>
                </a:lnTo>
                <a:lnTo>
                  <a:pt x="104709" y="196125"/>
                </a:lnTo>
                <a:lnTo>
                  <a:pt x="109175" y="195505"/>
                </a:lnTo>
                <a:lnTo>
                  <a:pt x="113423" y="195091"/>
                </a:lnTo>
                <a:lnTo>
                  <a:pt x="117525" y="194815"/>
                </a:lnTo>
                <a:lnTo>
                  <a:pt x="122800" y="194631"/>
                </a:lnTo>
                <a:lnTo>
                  <a:pt x="135434" y="194427"/>
                </a:lnTo>
                <a:lnTo>
                  <a:pt x="141089" y="195642"/>
                </a:lnTo>
                <a:lnTo>
                  <a:pt x="146129" y="197723"/>
                </a:lnTo>
                <a:lnTo>
                  <a:pt x="150759" y="200380"/>
                </a:lnTo>
                <a:lnTo>
                  <a:pt x="155117" y="202151"/>
                </a:lnTo>
                <a:lnTo>
                  <a:pt x="159291" y="203332"/>
                </a:lnTo>
                <a:lnTo>
                  <a:pt x="163344" y="204119"/>
                </a:lnTo>
                <a:lnTo>
                  <a:pt x="167316" y="205914"/>
                </a:lnTo>
                <a:lnTo>
                  <a:pt x="171234" y="208380"/>
                </a:lnTo>
                <a:lnTo>
                  <a:pt x="175115" y="211295"/>
                </a:lnTo>
                <a:lnTo>
                  <a:pt x="178973" y="214508"/>
                </a:lnTo>
                <a:lnTo>
                  <a:pt x="182816" y="217920"/>
                </a:lnTo>
                <a:lnTo>
                  <a:pt x="186646" y="221464"/>
                </a:lnTo>
                <a:lnTo>
                  <a:pt x="189201" y="226368"/>
                </a:lnTo>
                <a:lnTo>
                  <a:pt x="192039" y="238588"/>
                </a:lnTo>
                <a:lnTo>
                  <a:pt x="193301" y="249100"/>
                </a:lnTo>
                <a:lnTo>
                  <a:pt x="193861" y="259275"/>
                </a:lnTo>
                <a:lnTo>
                  <a:pt x="194110" y="272264"/>
                </a:lnTo>
                <a:lnTo>
                  <a:pt x="192906" y="279284"/>
                </a:lnTo>
                <a:lnTo>
                  <a:pt x="190835" y="286504"/>
                </a:lnTo>
                <a:lnTo>
                  <a:pt x="185145" y="300029"/>
                </a:lnTo>
                <a:lnTo>
                  <a:pt x="181850" y="305414"/>
                </a:lnTo>
                <a:lnTo>
                  <a:pt x="178383" y="310274"/>
                </a:lnTo>
                <a:lnTo>
                  <a:pt x="173532" y="318594"/>
                </a:lnTo>
                <a:lnTo>
                  <a:pt x="161369" y="341385"/>
                </a:lnTo>
                <a:lnTo>
                  <a:pt x="154569" y="352034"/>
                </a:lnTo>
                <a:lnTo>
                  <a:pt x="147495" y="361674"/>
                </a:lnTo>
                <a:lnTo>
                  <a:pt x="140240" y="370640"/>
                </a:lnTo>
                <a:lnTo>
                  <a:pt x="134133" y="377888"/>
                </a:lnTo>
                <a:lnTo>
                  <a:pt x="128792" y="383990"/>
                </a:lnTo>
                <a:lnTo>
                  <a:pt x="123962" y="389328"/>
                </a:lnTo>
                <a:lnTo>
                  <a:pt x="115661" y="396696"/>
                </a:lnTo>
                <a:lnTo>
                  <a:pt x="105047" y="405419"/>
                </a:lnTo>
                <a:lnTo>
                  <a:pt x="92891" y="415044"/>
                </a:lnTo>
                <a:lnTo>
                  <a:pt x="82247" y="421460"/>
                </a:lnTo>
                <a:lnTo>
                  <a:pt x="72611" y="425738"/>
                </a:lnTo>
                <a:lnTo>
                  <a:pt x="63647" y="428590"/>
                </a:lnTo>
                <a:lnTo>
                  <a:pt x="56402" y="430491"/>
                </a:lnTo>
                <a:lnTo>
                  <a:pt x="50300" y="431758"/>
                </a:lnTo>
                <a:lnTo>
                  <a:pt x="44964" y="432603"/>
                </a:lnTo>
                <a:lnTo>
                  <a:pt x="40136" y="433167"/>
                </a:lnTo>
                <a:lnTo>
                  <a:pt x="35647" y="433542"/>
                </a:lnTo>
                <a:lnTo>
                  <a:pt x="25386" y="434145"/>
                </a:lnTo>
                <a:lnTo>
                  <a:pt x="20595" y="434227"/>
                </a:lnTo>
                <a:lnTo>
                  <a:pt x="17540" y="434249"/>
                </a:lnTo>
                <a:lnTo>
                  <a:pt x="15503" y="432994"/>
                </a:lnTo>
                <a:lnTo>
                  <a:pt x="14145" y="430887"/>
                </a:lnTo>
                <a:lnTo>
                  <a:pt x="11429" y="42286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74"/>
          <p:cNvSpPr/>
          <p:nvPr/>
        </p:nvSpPr>
        <p:spPr bwMode="auto">
          <a:xfrm>
            <a:off x="7283445" y="3429000"/>
            <a:ext cx="224967" cy="386808"/>
          </a:xfrm>
          <a:custGeom>
            <a:avLst/>
            <a:gdLst/>
            <a:ahLst/>
            <a:cxnLst/>
            <a:rect l="0" t="0" r="0" b="0"/>
            <a:pathLst>
              <a:path w="224967" h="386808">
                <a:moveTo>
                  <a:pt x="88905" y="34289"/>
                </a:moveTo>
                <a:lnTo>
                  <a:pt x="82837" y="40358"/>
                </a:lnTo>
                <a:lnTo>
                  <a:pt x="79779" y="45954"/>
                </a:lnTo>
                <a:lnTo>
                  <a:pt x="76471" y="53496"/>
                </a:lnTo>
                <a:lnTo>
                  <a:pt x="72995" y="62334"/>
                </a:lnTo>
                <a:lnTo>
                  <a:pt x="69409" y="69496"/>
                </a:lnTo>
                <a:lnTo>
                  <a:pt x="65747" y="75540"/>
                </a:lnTo>
                <a:lnTo>
                  <a:pt x="62036" y="80840"/>
                </a:lnTo>
                <a:lnTo>
                  <a:pt x="47754" y="103662"/>
                </a:lnTo>
                <a:lnTo>
                  <a:pt x="38610" y="118638"/>
                </a:lnTo>
                <a:lnTo>
                  <a:pt x="31245" y="136242"/>
                </a:lnTo>
                <a:lnTo>
                  <a:pt x="25065" y="155597"/>
                </a:lnTo>
                <a:lnTo>
                  <a:pt x="6021" y="229278"/>
                </a:lnTo>
                <a:lnTo>
                  <a:pt x="3169" y="243022"/>
                </a:lnTo>
                <a:lnTo>
                  <a:pt x="1267" y="254724"/>
                </a:lnTo>
                <a:lnTo>
                  <a:pt x="0" y="265066"/>
                </a:lnTo>
                <a:lnTo>
                  <a:pt x="425" y="277040"/>
                </a:lnTo>
                <a:lnTo>
                  <a:pt x="1978" y="290103"/>
                </a:lnTo>
                <a:lnTo>
                  <a:pt x="4284" y="303892"/>
                </a:lnTo>
                <a:lnTo>
                  <a:pt x="7090" y="315624"/>
                </a:lnTo>
                <a:lnTo>
                  <a:pt x="10232" y="325986"/>
                </a:lnTo>
                <a:lnTo>
                  <a:pt x="13597" y="335434"/>
                </a:lnTo>
                <a:lnTo>
                  <a:pt x="15838" y="343003"/>
                </a:lnTo>
                <a:lnTo>
                  <a:pt x="18331" y="354798"/>
                </a:lnTo>
                <a:lnTo>
                  <a:pt x="22826" y="364275"/>
                </a:lnTo>
                <a:lnTo>
                  <a:pt x="25801" y="368580"/>
                </a:lnTo>
                <a:lnTo>
                  <a:pt x="29056" y="371450"/>
                </a:lnTo>
                <a:lnTo>
                  <a:pt x="32496" y="373363"/>
                </a:lnTo>
                <a:lnTo>
                  <a:pt x="36059" y="374638"/>
                </a:lnTo>
                <a:lnTo>
                  <a:pt x="40973" y="376759"/>
                </a:lnTo>
                <a:lnTo>
                  <a:pt x="53209" y="382501"/>
                </a:lnTo>
                <a:lnTo>
                  <a:pt x="58757" y="384541"/>
                </a:lnTo>
                <a:lnTo>
                  <a:pt x="63726" y="385900"/>
                </a:lnTo>
                <a:lnTo>
                  <a:pt x="68309" y="386807"/>
                </a:lnTo>
                <a:lnTo>
                  <a:pt x="72634" y="386141"/>
                </a:lnTo>
                <a:lnTo>
                  <a:pt x="76788" y="384427"/>
                </a:lnTo>
                <a:lnTo>
                  <a:pt x="80827" y="382015"/>
                </a:lnTo>
                <a:lnTo>
                  <a:pt x="87329" y="380406"/>
                </a:lnTo>
                <a:lnTo>
                  <a:pt x="95475" y="379334"/>
                </a:lnTo>
                <a:lnTo>
                  <a:pt x="104715" y="378619"/>
                </a:lnTo>
                <a:lnTo>
                  <a:pt x="113415" y="376873"/>
                </a:lnTo>
                <a:lnTo>
                  <a:pt x="121754" y="374438"/>
                </a:lnTo>
                <a:lnTo>
                  <a:pt x="129855" y="371545"/>
                </a:lnTo>
                <a:lnTo>
                  <a:pt x="136525" y="369616"/>
                </a:lnTo>
                <a:lnTo>
                  <a:pt x="142242" y="368331"/>
                </a:lnTo>
                <a:lnTo>
                  <a:pt x="147323" y="367474"/>
                </a:lnTo>
                <a:lnTo>
                  <a:pt x="151980" y="365633"/>
                </a:lnTo>
                <a:lnTo>
                  <a:pt x="156355" y="363135"/>
                </a:lnTo>
                <a:lnTo>
                  <a:pt x="160541" y="360200"/>
                </a:lnTo>
                <a:lnTo>
                  <a:pt x="164602" y="356973"/>
                </a:lnTo>
                <a:lnTo>
                  <a:pt x="168579" y="353552"/>
                </a:lnTo>
                <a:lnTo>
                  <a:pt x="172501" y="350001"/>
                </a:lnTo>
                <a:lnTo>
                  <a:pt x="180245" y="342669"/>
                </a:lnTo>
                <a:lnTo>
                  <a:pt x="184089" y="338936"/>
                </a:lnTo>
                <a:lnTo>
                  <a:pt x="186650" y="335177"/>
                </a:lnTo>
                <a:lnTo>
                  <a:pt x="189497" y="327614"/>
                </a:lnTo>
                <a:lnTo>
                  <a:pt x="197167" y="304081"/>
                </a:lnTo>
                <a:lnTo>
                  <a:pt x="201720" y="292890"/>
                </a:lnTo>
                <a:lnTo>
                  <a:pt x="207295" y="280350"/>
                </a:lnTo>
                <a:lnTo>
                  <a:pt x="213551" y="266910"/>
                </a:lnTo>
                <a:lnTo>
                  <a:pt x="217722" y="255410"/>
                </a:lnTo>
                <a:lnTo>
                  <a:pt x="220503" y="245203"/>
                </a:lnTo>
                <a:lnTo>
                  <a:pt x="222357" y="235859"/>
                </a:lnTo>
                <a:lnTo>
                  <a:pt x="223592" y="227089"/>
                </a:lnTo>
                <a:lnTo>
                  <a:pt x="224416" y="218702"/>
                </a:lnTo>
                <a:lnTo>
                  <a:pt x="224966" y="210572"/>
                </a:lnTo>
                <a:lnTo>
                  <a:pt x="224062" y="198801"/>
                </a:lnTo>
                <a:lnTo>
                  <a:pt x="222189" y="184604"/>
                </a:lnTo>
                <a:lnTo>
                  <a:pt x="219671" y="168789"/>
                </a:lnTo>
                <a:lnTo>
                  <a:pt x="217992" y="155705"/>
                </a:lnTo>
                <a:lnTo>
                  <a:pt x="216873" y="144444"/>
                </a:lnTo>
                <a:lnTo>
                  <a:pt x="216127" y="134396"/>
                </a:lnTo>
                <a:lnTo>
                  <a:pt x="215629" y="125157"/>
                </a:lnTo>
                <a:lnTo>
                  <a:pt x="215077" y="108118"/>
                </a:lnTo>
                <a:lnTo>
                  <a:pt x="213659" y="101289"/>
                </a:lnTo>
                <a:lnTo>
                  <a:pt x="208698" y="90313"/>
                </a:lnTo>
                <a:lnTo>
                  <a:pt x="206867" y="84339"/>
                </a:lnTo>
                <a:lnTo>
                  <a:pt x="205646" y="77816"/>
                </a:lnTo>
                <a:lnTo>
                  <a:pt x="204832" y="70927"/>
                </a:lnTo>
                <a:lnTo>
                  <a:pt x="200542" y="59886"/>
                </a:lnTo>
                <a:lnTo>
                  <a:pt x="194401" y="49476"/>
                </a:lnTo>
                <a:lnTo>
                  <a:pt x="187438" y="36382"/>
                </a:lnTo>
                <a:lnTo>
                  <a:pt x="183803" y="30605"/>
                </a:lnTo>
                <a:lnTo>
                  <a:pt x="180111" y="25483"/>
                </a:lnTo>
                <a:lnTo>
                  <a:pt x="176378" y="20798"/>
                </a:lnTo>
                <a:lnTo>
                  <a:pt x="171351" y="16405"/>
                </a:lnTo>
                <a:lnTo>
                  <a:pt x="165459" y="12207"/>
                </a:lnTo>
                <a:lnTo>
                  <a:pt x="158991" y="8138"/>
                </a:lnTo>
                <a:lnTo>
                  <a:pt x="153409" y="5425"/>
                </a:lnTo>
                <a:lnTo>
                  <a:pt x="148417" y="3616"/>
                </a:lnTo>
                <a:lnTo>
                  <a:pt x="143820" y="2411"/>
                </a:lnTo>
                <a:lnTo>
                  <a:pt x="139485" y="1607"/>
                </a:lnTo>
                <a:lnTo>
                  <a:pt x="135325" y="1071"/>
                </a:lnTo>
                <a:lnTo>
                  <a:pt x="131282" y="714"/>
                </a:lnTo>
                <a:lnTo>
                  <a:pt x="127315" y="476"/>
                </a:lnTo>
                <a:lnTo>
                  <a:pt x="119523" y="211"/>
                </a:lnTo>
                <a:lnTo>
                  <a:pt x="100335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more…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533400" y="1600200"/>
          <a:ext cx="6096000" cy="3757612"/>
        </p:xfrm>
        <a:graphic>
          <a:graphicData uri="http://schemas.openxmlformats.org/presentationml/2006/ole">
            <p:oleObj spid="_x0000_s2050" name="Bitmap Image" r:id="rId4" imgW="4915586" imgH="3029373" progId="PBrush">
              <p:embed/>
            </p:oleObj>
          </a:graphicData>
        </a:graphic>
      </p:graphicFrame>
      <p:sp>
        <p:nvSpPr>
          <p:cNvPr id="5" name="SMARTPenAnnotation0"/>
          <p:cNvSpPr/>
          <p:nvPr/>
        </p:nvSpPr>
        <p:spPr bwMode="auto">
          <a:xfrm>
            <a:off x="4400550" y="3211829"/>
            <a:ext cx="205728" cy="137157"/>
          </a:xfrm>
          <a:custGeom>
            <a:avLst/>
            <a:gdLst/>
            <a:ahLst/>
            <a:cxnLst/>
            <a:rect l="0" t="0" r="0" b="0"/>
            <a:pathLst>
              <a:path w="205728" h="137157">
                <a:moveTo>
                  <a:pt x="0" y="45721"/>
                </a:moveTo>
                <a:lnTo>
                  <a:pt x="9841" y="55561"/>
                </a:lnTo>
                <a:lnTo>
                  <a:pt x="10724" y="59831"/>
                </a:lnTo>
                <a:lnTo>
                  <a:pt x="11290" y="66852"/>
                </a:lnTo>
                <a:lnTo>
                  <a:pt x="11367" y="71199"/>
                </a:lnTo>
                <a:lnTo>
                  <a:pt x="11388" y="74136"/>
                </a:lnTo>
                <a:lnTo>
                  <a:pt x="12672" y="77364"/>
                </a:lnTo>
                <a:lnTo>
                  <a:pt x="14798" y="80786"/>
                </a:lnTo>
                <a:lnTo>
                  <a:pt x="17485" y="84338"/>
                </a:lnTo>
                <a:lnTo>
                  <a:pt x="19277" y="87975"/>
                </a:lnTo>
                <a:lnTo>
                  <a:pt x="20471" y="91670"/>
                </a:lnTo>
                <a:lnTo>
                  <a:pt x="22388" y="100658"/>
                </a:lnTo>
                <a:lnTo>
                  <a:pt x="25085" y="103936"/>
                </a:lnTo>
                <a:lnTo>
                  <a:pt x="29423" y="108660"/>
                </a:lnTo>
                <a:lnTo>
                  <a:pt x="42501" y="122359"/>
                </a:lnTo>
                <a:lnTo>
                  <a:pt x="44844" y="123483"/>
                </a:lnTo>
                <a:lnTo>
                  <a:pt x="50834" y="124732"/>
                </a:lnTo>
                <a:lnTo>
                  <a:pt x="54209" y="126335"/>
                </a:lnTo>
                <a:lnTo>
                  <a:pt x="57729" y="128673"/>
                </a:lnTo>
                <a:lnTo>
                  <a:pt x="66437" y="135484"/>
                </a:lnTo>
                <a:lnTo>
                  <a:pt x="71013" y="136415"/>
                </a:lnTo>
                <a:lnTo>
                  <a:pt x="77282" y="136829"/>
                </a:lnTo>
                <a:lnTo>
                  <a:pt x="84300" y="137013"/>
                </a:lnTo>
                <a:lnTo>
                  <a:pt x="142696" y="137156"/>
                </a:lnTo>
                <a:lnTo>
                  <a:pt x="145931" y="135888"/>
                </a:lnTo>
                <a:lnTo>
                  <a:pt x="149357" y="133772"/>
                </a:lnTo>
                <a:lnTo>
                  <a:pt x="152911" y="131092"/>
                </a:lnTo>
                <a:lnTo>
                  <a:pt x="156550" y="128035"/>
                </a:lnTo>
                <a:lnTo>
                  <a:pt x="160247" y="124727"/>
                </a:lnTo>
                <a:lnTo>
                  <a:pt x="170794" y="114910"/>
                </a:lnTo>
                <a:lnTo>
                  <a:pt x="181233" y="104513"/>
                </a:lnTo>
                <a:lnTo>
                  <a:pt x="181782" y="102695"/>
                </a:lnTo>
                <a:lnTo>
                  <a:pt x="182148" y="100214"/>
                </a:lnTo>
                <a:lnTo>
                  <a:pt x="182392" y="97289"/>
                </a:lnTo>
                <a:lnTo>
                  <a:pt x="183824" y="95340"/>
                </a:lnTo>
                <a:lnTo>
                  <a:pt x="186049" y="94040"/>
                </a:lnTo>
                <a:lnTo>
                  <a:pt x="188803" y="93173"/>
                </a:lnTo>
                <a:lnTo>
                  <a:pt x="190639" y="91325"/>
                </a:lnTo>
                <a:lnTo>
                  <a:pt x="191862" y="88824"/>
                </a:lnTo>
                <a:lnTo>
                  <a:pt x="193826" y="81751"/>
                </a:lnTo>
                <a:lnTo>
                  <a:pt x="193987" y="78631"/>
                </a:lnTo>
                <a:lnTo>
                  <a:pt x="194166" y="68391"/>
                </a:lnTo>
                <a:lnTo>
                  <a:pt x="195484" y="64644"/>
                </a:lnTo>
                <a:lnTo>
                  <a:pt x="197633" y="62146"/>
                </a:lnTo>
                <a:lnTo>
                  <a:pt x="200335" y="60481"/>
                </a:lnTo>
                <a:lnTo>
                  <a:pt x="202136" y="58101"/>
                </a:lnTo>
                <a:lnTo>
                  <a:pt x="203337" y="55244"/>
                </a:lnTo>
                <a:lnTo>
                  <a:pt x="204138" y="52070"/>
                </a:lnTo>
                <a:lnTo>
                  <a:pt x="204672" y="48683"/>
                </a:lnTo>
                <a:lnTo>
                  <a:pt x="205028" y="45156"/>
                </a:lnTo>
                <a:lnTo>
                  <a:pt x="205265" y="41534"/>
                </a:lnTo>
                <a:lnTo>
                  <a:pt x="205423" y="37849"/>
                </a:lnTo>
                <a:lnTo>
                  <a:pt x="205698" y="25085"/>
                </a:lnTo>
                <a:lnTo>
                  <a:pt x="205727" y="11384"/>
                </a:lnTo>
                <a:lnTo>
                  <a:pt x="204461" y="7590"/>
                </a:lnTo>
                <a:lnTo>
                  <a:pt x="202348" y="5060"/>
                </a:lnTo>
                <a:lnTo>
                  <a:pt x="19430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"/>
          <p:cNvSpPr/>
          <p:nvPr/>
        </p:nvSpPr>
        <p:spPr bwMode="auto">
          <a:xfrm>
            <a:off x="5955029" y="2583179"/>
            <a:ext cx="205742" cy="331472"/>
          </a:xfrm>
          <a:custGeom>
            <a:avLst/>
            <a:gdLst/>
            <a:ahLst/>
            <a:cxnLst/>
            <a:rect l="0" t="0" r="0" b="0"/>
            <a:pathLst>
              <a:path w="205742" h="331472">
                <a:moveTo>
                  <a:pt x="0" y="0"/>
                </a:moveTo>
                <a:lnTo>
                  <a:pt x="0" y="9841"/>
                </a:lnTo>
                <a:lnTo>
                  <a:pt x="3387" y="17498"/>
                </a:lnTo>
                <a:lnTo>
                  <a:pt x="6069" y="23095"/>
                </a:lnTo>
                <a:lnTo>
                  <a:pt x="22594" y="53021"/>
                </a:lnTo>
                <a:lnTo>
                  <a:pt x="34113" y="73448"/>
                </a:lnTo>
                <a:lnTo>
                  <a:pt x="41792" y="88335"/>
                </a:lnTo>
                <a:lnTo>
                  <a:pt x="46912" y="99530"/>
                </a:lnTo>
                <a:lnTo>
                  <a:pt x="50325" y="108264"/>
                </a:lnTo>
                <a:lnTo>
                  <a:pt x="56410" y="121706"/>
                </a:lnTo>
                <a:lnTo>
                  <a:pt x="73331" y="156962"/>
                </a:lnTo>
                <a:lnTo>
                  <a:pt x="81908" y="173221"/>
                </a:lnTo>
                <a:lnTo>
                  <a:pt x="90165" y="187871"/>
                </a:lnTo>
                <a:lnTo>
                  <a:pt x="98210" y="201448"/>
                </a:lnTo>
                <a:lnTo>
                  <a:pt x="109924" y="218119"/>
                </a:lnTo>
                <a:lnTo>
                  <a:pt x="124083" y="236853"/>
                </a:lnTo>
                <a:lnTo>
                  <a:pt x="151668" y="271638"/>
                </a:lnTo>
                <a:lnTo>
                  <a:pt x="160803" y="282692"/>
                </a:lnTo>
                <a:lnTo>
                  <a:pt x="168162" y="291332"/>
                </a:lnTo>
                <a:lnTo>
                  <a:pt x="173068" y="298361"/>
                </a:lnTo>
                <a:lnTo>
                  <a:pt x="176339" y="304318"/>
                </a:lnTo>
                <a:lnTo>
                  <a:pt x="178519" y="309559"/>
                </a:lnTo>
                <a:lnTo>
                  <a:pt x="182513" y="314323"/>
                </a:lnTo>
                <a:lnTo>
                  <a:pt x="187716" y="318769"/>
                </a:lnTo>
                <a:lnTo>
                  <a:pt x="205741" y="33147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"/>
          <p:cNvSpPr/>
          <p:nvPr/>
        </p:nvSpPr>
        <p:spPr bwMode="auto">
          <a:xfrm>
            <a:off x="5875020" y="2594609"/>
            <a:ext cx="262890" cy="342901"/>
          </a:xfrm>
          <a:custGeom>
            <a:avLst/>
            <a:gdLst/>
            <a:ahLst/>
            <a:cxnLst/>
            <a:rect l="0" t="0" r="0" b="0"/>
            <a:pathLst>
              <a:path w="262890" h="342901">
                <a:moveTo>
                  <a:pt x="262889" y="0"/>
                </a:moveTo>
                <a:lnTo>
                  <a:pt x="256822" y="12136"/>
                </a:lnTo>
                <a:lnTo>
                  <a:pt x="252495" y="18251"/>
                </a:lnTo>
                <a:lnTo>
                  <a:pt x="247069" y="24867"/>
                </a:lnTo>
                <a:lnTo>
                  <a:pt x="240913" y="31818"/>
                </a:lnTo>
                <a:lnTo>
                  <a:pt x="232999" y="42802"/>
                </a:lnTo>
                <a:lnTo>
                  <a:pt x="223912" y="56475"/>
                </a:lnTo>
                <a:lnTo>
                  <a:pt x="214045" y="71940"/>
                </a:lnTo>
                <a:lnTo>
                  <a:pt x="206196" y="84790"/>
                </a:lnTo>
                <a:lnTo>
                  <a:pt x="199694" y="95897"/>
                </a:lnTo>
                <a:lnTo>
                  <a:pt x="194089" y="105842"/>
                </a:lnTo>
                <a:lnTo>
                  <a:pt x="187813" y="115011"/>
                </a:lnTo>
                <a:lnTo>
                  <a:pt x="181088" y="123664"/>
                </a:lnTo>
                <a:lnTo>
                  <a:pt x="174065" y="131973"/>
                </a:lnTo>
                <a:lnTo>
                  <a:pt x="168113" y="138782"/>
                </a:lnTo>
                <a:lnTo>
                  <a:pt x="158114" y="149735"/>
                </a:lnTo>
                <a:lnTo>
                  <a:pt x="121073" y="193379"/>
                </a:lnTo>
                <a:lnTo>
                  <a:pt x="109925" y="207660"/>
                </a:lnTo>
                <a:lnTo>
                  <a:pt x="101223" y="219720"/>
                </a:lnTo>
                <a:lnTo>
                  <a:pt x="94152" y="230300"/>
                </a:lnTo>
                <a:lnTo>
                  <a:pt x="86898" y="238624"/>
                </a:lnTo>
                <a:lnTo>
                  <a:pt x="79522" y="245443"/>
                </a:lnTo>
                <a:lnTo>
                  <a:pt x="72064" y="251258"/>
                </a:lnTo>
                <a:lnTo>
                  <a:pt x="65822" y="257676"/>
                </a:lnTo>
                <a:lnTo>
                  <a:pt x="60391" y="264494"/>
                </a:lnTo>
                <a:lnTo>
                  <a:pt x="55501" y="271580"/>
                </a:lnTo>
                <a:lnTo>
                  <a:pt x="50970" y="277573"/>
                </a:lnTo>
                <a:lnTo>
                  <a:pt x="46680" y="282839"/>
                </a:lnTo>
                <a:lnTo>
                  <a:pt x="42550" y="287620"/>
                </a:lnTo>
                <a:lnTo>
                  <a:pt x="37257" y="293346"/>
                </a:lnTo>
                <a:lnTo>
                  <a:pt x="24602" y="306483"/>
                </a:lnTo>
                <a:lnTo>
                  <a:pt x="20211" y="312272"/>
                </a:lnTo>
                <a:lnTo>
                  <a:pt x="12761" y="326488"/>
                </a:lnTo>
                <a:lnTo>
                  <a:pt x="9778" y="330689"/>
                </a:lnTo>
                <a:lnTo>
                  <a:pt x="0" y="3429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"/>
          <p:cNvSpPr/>
          <p:nvPr/>
        </p:nvSpPr>
        <p:spPr bwMode="auto">
          <a:xfrm>
            <a:off x="6229350" y="2651759"/>
            <a:ext cx="217171" cy="34292"/>
          </a:xfrm>
          <a:custGeom>
            <a:avLst/>
            <a:gdLst/>
            <a:ahLst/>
            <a:cxnLst/>
            <a:rect l="0" t="0" r="0" b="0"/>
            <a:pathLst>
              <a:path w="217171" h="34292">
                <a:moveTo>
                  <a:pt x="0" y="34291"/>
                </a:moveTo>
                <a:lnTo>
                  <a:pt x="12136" y="28223"/>
                </a:lnTo>
                <a:lnTo>
                  <a:pt x="19520" y="26435"/>
                </a:lnTo>
                <a:lnTo>
                  <a:pt x="28253" y="25244"/>
                </a:lnTo>
                <a:lnTo>
                  <a:pt x="37885" y="24449"/>
                </a:lnTo>
                <a:lnTo>
                  <a:pt x="48116" y="22650"/>
                </a:lnTo>
                <a:lnTo>
                  <a:pt x="58748" y="20180"/>
                </a:lnTo>
                <a:lnTo>
                  <a:pt x="69645" y="17263"/>
                </a:lnTo>
                <a:lnTo>
                  <a:pt x="78180" y="15319"/>
                </a:lnTo>
                <a:lnTo>
                  <a:pt x="85140" y="14023"/>
                </a:lnTo>
                <a:lnTo>
                  <a:pt x="91049" y="13159"/>
                </a:lnTo>
                <a:lnTo>
                  <a:pt x="96260" y="12583"/>
                </a:lnTo>
                <a:lnTo>
                  <a:pt x="101003" y="12198"/>
                </a:lnTo>
                <a:lnTo>
                  <a:pt x="105435" y="11942"/>
                </a:lnTo>
                <a:lnTo>
                  <a:pt x="112200" y="10502"/>
                </a:lnTo>
                <a:lnTo>
                  <a:pt x="120520" y="8271"/>
                </a:lnTo>
                <a:lnTo>
                  <a:pt x="129876" y="5514"/>
                </a:lnTo>
                <a:lnTo>
                  <a:pt x="138654" y="3676"/>
                </a:lnTo>
                <a:lnTo>
                  <a:pt x="147046" y="2451"/>
                </a:lnTo>
                <a:lnTo>
                  <a:pt x="21717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"/>
          <p:cNvSpPr/>
          <p:nvPr/>
        </p:nvSpPr>
        <p:spPr bwMode="auto">
          <a:xfrm>
            <a:off x="6188474" y="2754629"/>
            <a:ext cx="143747" cy="34291"/>
          </a:xfrm>
          <a:custGeom>
            <a:avLst/>
            <a:gdLst/>
            <a:ahLst/>
            <a:cxnLst/>
            <a:rect l="0" t="0" r="0" b="0"/>
            <a:pathLst>
              <a:path w="143747" h="34291">
                <a:moveTo>
                  <a:pt x="6585" y="34290"/>
                </a:moveTo>
                <a:lnTo>
                  <a:pt x="0" y="34290"/>
                </a:lnTo>
                <a:lnTo>
                  <a:pt x="16096" y="34290"/>
                </a:lnTo>
                <a:lnTo>
                  <a:pt x="21815" y="33020"/>
                </a:lnTo>
                <a:lnTo>
                  <a:pt x="41717" y="28223"/>
                </a:lnTo>
                <a:lnTo>
                  <a:pt x="51597" y="25165"/>
                </a:lnTo>
                <a:lnTo>
                  <a:pt x="60723" y="21857"/>
                </a:lnTo>
                <a:lnTo>
                  <a:pt x="69347" y="18382"/>
                </a:lnTo>
                <a:lnTo>
                  <a:pt x="80177" y="14795"/>
                </a:lnTo>
                <a:lnTo>
                  <a:pt x="92477" y="11133"/>
                </a:lnTo>
                <a:lnTo>
                  <a:pt x="124446" y="2200"/>
                </a:lnTo>
                <a:lnTo>
                  <a:pt x="128340" y="1466"/>
                </a:lnTo>
                <a:lnTo>
                  <a:pt x="132204" y="978"/>
                </a:lnTo>
                <a:lnTo>
                  <a:pt x="143746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5"/>
          <p:cNvSpPr/>
          <p:nvPr/>
        </p:nvSpPr>
        <p:spPr bwMode="auto">
          <a:xfrm>
            <a:off x="6240779" y="2576269"/>
            <a:ext cx="365721" cy="555505"/>
          </a:xfrm>
          <a:custGeom>
            <a:avLst/>
            <a:gdLst/>
            <a:ahLst/>
            <a:cxnLst/>
            <a:rect l="0" t="0" r="0" b="0"/>
            <a:pathLst>
              <a:path w="365721" h="555505">
                <a:moveTo>
                  <a:pt x="205741" y="18340"/>
                </a:moveTo>
                <a:lnTo>
                  <a:pt x="205741" y="134846"/>
                </a:lnTo>
                <a:lnTo>
                  <a:pt x="207011" y="143001"/>
                </a:lnTo>
                <a:lnTo>
                  <a:pt x="209128" y="153517"/>
                </a:lnTo>
                <a:lnTo>
                  <a:pt x="211808" y="165609"/>
                </a:lnTo>
                <a:lnTo>
                  <a:pt x="218174" y="182430"/>
                </a:lnTo>
                <a:lnTo>
                  <a:pt x="228898" y="199039"/>
                </a:lnTo>
                <a:lnTo>
                  <a:pt x="232608" y="203577"/>
                </a:lnTo>
                <a:lnTo>
                  <a:pt x="236353" y="206601"/>
                </a:lnTo>
                <a:lnTo>
                  <a:pt x="240118" y="208618"/>
                </a:lnTo>
                <a:lnTo>
                  <a:pt x="247690" y="210858"/>
                </a:lnTo>
                <a:lnTo>
                  <a:pt x="257822" y="212119"/>
                </a:lnTo>
                <a:lnTo>
                  <a:pt x="268291" y="212581"/>
                </a:lnTo>
                <a:lnTo>
                  <a:pt x="278602" y="212630"/>
                </a:lnTo>
                <a:lnTo>
                  <a:pt x="280985" y="211367"/>
                </a:lnTo>
                <a:lnTo>
                  <a:pt x="282573" y="209254"/>
                </a:lnTo>
                <a:lnTo>
                  <a:pt x="283632" y="206577"/>
                </a:lnTo>
                <a:lnTo>
                  <a:pt x="291191" y="196740"/>
                </a:lnTo>
                <a:lnTo>
                  <a:pt x="301474" y="185782"/>
                </a:lnTo>
                <a:lnTo>
                  <a:pt x="303853" y="180768"/>
                </a:lnTo>
                <a:lnTo>
                  <a:pt x="306496" y="168424"/>
                </a:lnTo>
                <a:lnTo>
                  <a:pt x="311057" y="157858"/>
                </a:lnTo>
                <a:lnTo>
                  <a:pt x="320765" y="141382"/>
                </a:lnTo>
                <a:lnTo>
                  <a:pt x="327983" y="127636"/>
                </a:lnTo>
                <a:lnTo>
                  <a:pt x="335423" y="113060"/>
                </a:lnTo>
                <a:lnTo>
                  <a:pt x="339578" y="101501"/>
                </a:lnTo>
                <a:lnTo>
                  <a:pt x="341916" y="87854"/>
                </a:lnTo>
                <a:lnTo>
                  <a:pt x="342244" y="83733"/>
                </a:lnTo>
                <a:lnTo>
                  <a:pt x="345995" y="72380"/>
                </a:lnTo>
                <a:lnTo>
                  <a:pt x="350626" y="60138"/>
                </a:lnTo>
                <a:lnTo>
                  <a:pt x="354502" y="43566"/>
                </a:lnTo>
                <a:lnTo>
                  <a:pt x="359911" y="25742"/>
                </a:lnTo>
                <a:lnTo>
                  <a:pt x="363160" y="8507"/>
                </a:lnTo>
                <a:lnTo>
                  <a:pt x="364027" y="355"/>
                </a:lnTo>
                <a:lnTo>
                  <a:pt x="363334" y="0"/>
                </a:lnTo>
                <a:lnTo>
                  <a:pt x="359179" y="13152"/>
                </a:lnTo>
                <a:lnTo>
                  <a:pt x="356485" y="25771"/>
                </a:lnTo>
                <a:lnTo>
                  <a:pt x="355288" y="39423"/>
                </a:lnTo>
                <a:lnTo>
                  <a:pt x="354756" y="62424"/>
                </a:lnTo>
                <a:lnTo>
                  <a:pt x="354347" y="121555"/>
                </a:lnTo>
                <a:lnTo>
                  <a:pt x="354331" y="190480"/>
                </a:lnTo>
                <a:lnTo>
                  <a:pt x="355601" y="200410"/>
                </a:lnTo>
                <a:lnTo>
                  <a:pt x="357718" y="209570"/>
                </a:lnTo>
                <a:lnTo>
                  <a:pt x="362186" y="226521"/>
                </a:lnTo>
                <a:lnTo>
                  <a:pt x="364172" y="242522"/>
                </a:lnTo>
                <a:lnTo>
                  <a:pt x="365289" y="259742"/>
                </a:lnTo>
                <a:lnTo>
                  <a:pt x="365621" y="291091"/>
                </a:lnTo>
                <a:lnTo>
                  <a:pt x="365720" y="320418"/>
                </a:lnTo>
                <a:lnTo>
                  <a:pt x="364463" y="335295"/>
                </a:lnTo>
                <a:lnTo>
                  <a:pt x="359680" y="375533"/>
                </a:lnTo>
                <a:lnTo>
                  <a:pt x="356627" y="392359"/>
                </a:lnTo>
                <a:lnTo>
                  <a:pt x="353322" y="406116"/>
                </a:lnTo>
                <a:lnTo>
                  <a:pt x="349848" y="417827"/>
                </a:lnTo>
                <a:lnTo>
                  <a:pt x="342602" y="434227"/>
                </a:lnTo>
                <a:lnTo>
                  <a:pt x="335148" y="447019"/>
                </a:lnTo>
                <a:lnTo>
                  <a:pt x="327602" y="461171"/>
                </a:lnTo>
                <a:lnTo>
                  <a:pt x="321271" y="469771"/>
                </a:lnTo>
                <a:lnTo>
                  <a:pt x="313241" y="479314"/>
                </a:lnTo>
                <a:lnTo>
                  <a:pt x="304078" y="489486"/>
                </a:lnTo>
                <a:lnTo>
                  <a:pt x="295429" y="497537"/>
                </a:lnTo>
                <a:lnTo>
                  <a:pt x="287123" y="504175"/>
                </a:lnTo>
                <a:lnTo>
                  <a:pt x="279046" y="509870"/>
                </a:lnTo>
                <a:lnTo>
                  <a:pt x="271121" y="514937"/>
                </a:lnTo>
                <a:lnTo>
                  <a:pt x="263297" y="519585"/>
                </a:lnTo>
                <a:lnTo>
                  <a:pt x="255541" y="523953"/>
                </a:lnTo>
                <a:lnTo>
                  <a:pt x="240151" y="532194"/>
                </a:lnTo>
                <a:lnTo>
                  <a:pt x="232490" y="536170"/>
                </a:lnTo>
                <a:lnTo>
                  <a:pt x="226114" y="538820"/>
                </a:lnTo>
                <a:lnTo>
                  <a:pt x="215642" y="541765"/>
                </a:lnTo>
                <a:lnTo>
                  <a:pt x="209801" y="543820"/>
                </a:lnTo>
                <a:lnTo>
                  <a:pt x="203368" y="546460"/>
                </a:lnTo>
                <a:lnTo>
                  <a:pt x="196539" y="549490"/>
                </a:lnTo>
                <a:lnTo>
                  <a:pt x="189446" y="551511"/>
                </a:lnTo>
                <a:lnTo>
                  <a:pt x="182177" y="552857"/>
                </a:lnTo>
                <a:lnTo>
                  <a:pt x="174791" y="553755"/>
                </a:lnTo>
                <a:lnTo>
                  <a:pt x="167328" y="554353"/>
                </a:lnTo>
                <a:lnTo>
                  <a:pt x="159812" y="554752"/>
                </a:lnTo>
                <a:lnTo>
                  <a:pt x="140485" y="555314"/>
                </a:lnTo>
                <a:lnTo>
                  <a:pt x="116509" y="555504"/>
                </a:lnTo>
                <a:lnTo>
                  <a:pt x="110693" y="554249"/>
                </a:lnTo>
                <a:lnTo>
                  <a:pt x="100844" y="549469"/>
                </a:lnTo>
                <a:lnTo>
                  <a:pt x="88847" y="543111"/>
                </a:lnTo>
                <a:lnTo>
                  <a:pt x="82092" y="539637"/>
                </a:lnTo>
                <a:lnTo>
                  <a:pt x="77588" y="536052"/>
                </a:lnTo>
                <a:lnTo>
                  <a:pt x="74585" y="532392"/>
                </a:lnTo>
                <a:lnTo>
                  <a:pt x="72584" y="528681"/>
                </a:lnTo>
                <a:lnTo>
                  <a:pt x="63586" y="521172"/>
                </a:lnTo>
                <a:lnTo>
                  <a:pt x="57631" y="517391"/>
                </a:lnTo>
                <a:lnTo>
                  <a:pt x="53661" y="513601"/>
                </a:lnTo>
                <a:lnTo>
                  <a:pt x="51014" y="509804"/>
                </a:lnTo>
                <a:lnTo>
                  <a:pt x="49249" y="506003"/>
                </a:lnTo>
                <a:lnTo>
                  <a:pt x="40515" y="495006"/>
                </a:lnTo>
                <a:lnTo>
                  <a:pt x="29437" y="482922"/>
                </a:lnTo>
                <a:lnTo>
                  <a:pt x="20281" y="473318"/>
                </a:lnTo>
                <a:lnTo>
                  <a:pt x="17330" y="468979"/>
                </a:lnTo>
                <a:lnTo>
                  <a:pt x="11908" y="456804"/>
                </a:lnTo>
                <a:lnTo>
                  <a:pt x="9209" y="452889"/>
                </a:lnTo>
                <a:lnTo>
                  <a:pt x="0" y="4412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6"/>
          <p:cNvSpPr/>
          <p:nvPr/>
        </p:nvSpPr>
        <p:spPr bwMode="auto">
          <a:xfrm>
            <a:off x="6675119" y="3258290"/>
            <a:ext cx="274322" cy="365020"/>
          </a:xfrm>
          <a:custGeom>
            <a:avLst/>
            <a:gdLst/>
            <a:ahLst/>
            <a:cxnLst/>
            <a:rect l="0" t="0" r="0" b="0"/>
            <a:pathLst>
              <a:path w="274322" h="365020">
                <a:moveTo>
                  <a:pt x="0" y="90699"/>
                </a:moveTo>
                <a:lnTo>
                  <a:pt x="0" y="78564"/>
                </a:lnTo>
                <a:lnTo>
                  <a:pt x="1271" y="73719"/>
                </a:lnTo>
                <a:lnTo>
                  <a:pt x="6069" y="64949"/>
                </a:lnTo>
                <a:lnTo>
                  <a:pt x="9842" y="58940"/>
                </a:lnTo>
                <a:lnTo>
                  <a:pt x="15452" y="54286"/>
                </a:lnTo>
                <a:lnTo>
                  <a:pt x="35231" y="38956"/>
                </a:lnTo>
                <a:lnTo>
                  <a:pt x="46348" y="32073"/>
                </a:lnTo>
                <a:lnTo>
                  <a:pt x="57568" y="26216"/>
                </a:lnTo>
                <a:lnTo>
                  <a:pt x="68859" y="21040"/>
                </a:lnTo>
                <a:lnTo>
                  <a:pt x="80196" y="16320"/>
                </a:lnTo>
                <a:lnTo>
                  <a:pt x="91564" y="11903"/>
                </a:lnTo>
                <a:lnTo>
                  <a:pt x="102954" y="7688"/>
                </a:lnTo>
                <a:lnTo>
                  <a:pt x="111816" y="4879"/>
                </a:lnTo>
                <a:lnTo>
                  <a:pt x="118994" y="3006"/>
                </a:lnTo>
                <a:lnTo>
                  <a:pt x="125050" y="1757"/>
                </a:lnTo>
                <a:lnTo>
                  <a:pt x="130357" y="924"/>
                </a:lnTo>
                <a:lnTo>
                  <a:pt x="135165" y="370"/>
                </a:lnTo>
                <a:lnTo>
                  <a:pt x="139640" y="0"/>
                </a:lnTo>
                <a:lnTo>
                  <a:pt x="143893" y="1023"/>
                </a:lnTo>
                <a:lnTo>
                  <a:pt x="152006" y="5546"/>
                </a:lnTo>
                <a:lnTo>
                  <a:pt x="159845" y="11790"/>
                </a:lnTo>
                <a:lnTo>
                  <a:pt x="167563" y="18799"/>
                </a:lnTo>
                <a:lnTo>
                  <a:pt x="180612" y="31356"/>
                </a:lnTo>
                <a:lnTo>
                  <a:pt x="185259" y="42735"/>
                </a:lnTo>
                <a:lnTo>
                  <a:pt x="188276" y="51103"/>
                </a:lnTo>
                <a:lnTo>
                  <a:pt x="190288" y="59222"/>
                </a:lnTo>
                <a:lnTo>
                  <a:pt x="191629" y="67174"/>
                </a:lnTo>
                <a:lnTo>
                  <a:pt x="192523" y="75016"/>
                </a:lnTo>
                <a:lnTo>
                  <a:pt x="191848" y="84054"/>
                </a:lnTo>
                <a:lnTo>
                  <a:pt x="190130" y="93889"/>
                </a:lnTo>
                <a:lnTo>
                  <a:pt x="187713" y="104256"/>
                </a:lnTo>
                <a:lnTo>
                  <a:pt x="181642" y="136095"/>
                </a:lnTo>
                <a:lnTo>
                  <a:pt x="178244" y="155253"/>
                </a:lnTo>
                <a:lnTo>
                  <a:pt x="173440" y="174375"/>
                </a:lnTo>
                <a:lnTo>
                  <a:pt x="167696" y="193473"/>
                </a:lnTo>
                <a:lnTo>
                  <a:pt x="161328" y="212555"/>
                </a:lnTo>
                <a:lnTo>
                  <a:pt x="153272" y="229087"/>
                </a:lnTo>
                <a:lnTo>
                  <a:pt x="144091" y="243917"/>
                </a:lnTo>
                <a:lnTo>
                  <a:pt x="134161" y="257615"/>
                </a:lnTo>
                <a:lnTo>
                  <a:pt x="123731" y="273096"/>
                </a:lnTo>
                <a:lnTo>
                  <a:pt x="93388" y="320144"/>
                </a:lnTo>
                <a:lnTo>
                  <a:pt x="86389" y="330023"/>
                </a:lnTo>
                <a:lnTo>
                  <a:pt x="80453" y="337878"/>
                </a:lnTo>
                <a:lnTo>
                  <a:pt x="75225" y="343115"/>
                </a:lnTo>
                <a:lnTo>
                  <a:pt x="70470" y="346607"/>
                </a:lnTo>
                <a:lnTo>
                  <a:pt x="66030" y="348934"/>
                </a:lnTo>
                <a:lnTo>
                  <a:pt x="57711" y="354907"/>
                </a:lnTo>
                <a:lnTo>
                  <a:pt x="53714" y="358278"/>
                </a:lnTo>
                <a:lnTo>
                  <a:pt x="49779" y="360525"/>
                </a:lnTo>
                <a:lnTo>
                  <a:pt x="42022" y="363022"/>
                </a:lnTo>
                <a:lnTo>
                  <a:pt x="34340" y="364132"/>
                </a:lnTo>
                <a:lnTo>
                  <a:pt x="30514" y="364428"/>
                </a:lnTo>
                <a:lnTo>
                  <a:pt x="27962" y="363355"/>
                </a:lnTo>
                <a:lnTo>
                  <a:pt x="26261" y="361370"/>
                </a:lnTo>
                <a:lnTo>
                  <a:pt x="25128" y="358776"/>
                </a:lnTo>
                <a:lnTo>
                  <a:pt x="23103" y="357047"/>
                </a:lnTo>
                <a:lnTo>
                  <a:pt x="20482" y="355895"/>
                </a:lnTo>
                <a:lnTo>
                  <a:pt x="17465" y="355126"/>
                </a:lnTo>
                <a:lnTo>
                  <a:pt x="15453" y="353344"/>
                </a:lnTo>
                <a:lnTo>
                  <a:pt x="14113" y="350886"/>
                </a:lnTo>
                <a:lnTo>
                  <a:pt x="13219" y="347977"/>
                </a:lnTo>
                <a:lnTo>
                  <a:pt x="11352" y="346038"/>
                </a:lnTo>
                <a:lnTo>
                  <a:pt x="8838" y="344745"/>
                </a:lnTo>
                <a:lnTo>
                  <a:pt x="5893" y="343883"/>
                </a:lnTo>
                <a:lnTo>
                  <a:pt x="3928" y="340768"/>
                </a:lnTo>
                <a:lnTo>
                  <a:pt x="1747" y="330535"/>
                </a:lnTo>
                <a:lnTo>
                  <a:pt x="1164" y="324249"/>
                </a:lnTo>
                <a:lnTo>
                  <a:pt x="776" y="317520"/>
                </a:lnTo>
                <a:lnTo>
                  <a:pt x="517" y="310493"/>
                </a:lnTo>
                <a:lnTo>
                  <a:pt x="1616" y="304539"/>
                </a:lnTo>
                <a:lnTo>
                  <a:pt x="6222" y="294536"/>
                </a:lnTo>
                <a:lnTo>
                  <a:pt x="15954" y="275697"/>
                </a:lnTo>
                <a:lnTo>
                  <a:pt x="23178" y="264784"/>
                </a:lnTo>
                <a:lnTo>
                  <a:pt x="30622" y="255700"/>
                </a:lnTo>
                <a:lnTo>
                  <a:pt x="38163" y="247430"/>
                </a:lnTo>
                <a:lnTo>
                  <a:pt x="41953" y="244716"/>
                </a:lnTo>
                <a:lnTo>
                  <a:pt x="49549" y="241701"/>
                </a:lnTo>
                <a:lnTo>
                  <a:pt x="57159" y="236975"/>
                </a:lnTo>
                <a:lnTo>
                  <a:pt x="64775" y="230641"/>
                </a:lnTo>
                <a:lnTo>
                  <a:pt x="72393" y="223592"/>
                </a:lnTo>
                <a:lnTo>
                  <a:pt x="76202" y="221205"/>
                </a:lnTo>
                <a:lnTo>
                  <a:pt x="83821" y="218552"/>
                </a:lnTo>
                <a:lnTo>
                  <a:pt x="88901" y="217844"/>
                </a:lnTo>
                <a:lnTo>
                  <a:pt x="94828" y="217373"/>
                </a:lnTo>
                <a:lnTo>
                  <a:pt x="106916" y="216849"/>
                </a:lnTo>
                <a:lnTo>
                  <a:pt x="116522" y="216616"/>
                </a:lnTo>
                <a:lnTo>
                  <a:pt x="120862" y="217824"/>
                </a:lnTo>
                <a:lnTo>
                  <a:pt x="129069" y="222552"/>
                </a:lnTo>
                <a:lnTo>
                  <a:pt x="135577" y="225591"/>
                </a:lnTo>
                <a:lnTo>
                  <a:pt x="143725" y="228887"/>
                </a:lnTo>
                <a:lnTo>
                  <a:pt x="152967" y="232355"/>
                </a:lnTo>
                <a:lnTo>
                  <a:pt x="160398" y="235936"/>
                </a:lnTo>
                <a:lnTo>
                  <a:pt x="166622" y="239594"/>
                </a:lnTo>
                <a:lnTo>
                  <a:pt x="172042" y="243302"/>
                </a:lnTo>
                <a:lnTo>
                  <a:pt x="176925" y="247045"/>
                </a:lnTo>
                <a:lnTo>
                  <a:pt x="181450" y="250810"/>
                </a:lnTo>
                <a:lnTo>
                  <a:pt x="185737" y="254590"/>
                </a:lnTo>
                <a:lnTo>
                  <a:pt x="193887" y="265563"/>
                </a:lnTo>
                <a:lnTo>
                  <a:pt x="197839" y="272045"/>
                </a:lnTo>
                <a:lnTo>
                  <a:pt x="205615" y="282634"/>
                </a:lnTo>
                <a:lnTo>
                  <a:pt x="213305" y="292844"/>
                </a:lnTo>
                <a:lnTo>
                  <a:pt x="217133" y="299122"/>
                </a:lnTo>
                <a:lnTo>
                  <a:pt x="220956" y="305848"/>
                </a:lnTo>
                <a:lnTo>
                  <a:pt x="228589" y="316708"/>
                </a:lnTo>
                <a:lnTo>
                  <a:pt x="274321" y="36501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7"/>
          <p:cNvSpPr/>
          <p:nvPr/>
        </p:nvSpPr>
        <p:spPr bwMode="auto">
          <a:xfrm>
            <a:off x="6995159" y="3314700"/>
            <a:ext cx="171451" cy="285751"/>
          </a:xfrm>
          <a:custGeom>
            <a:avLst/>
            <a:gdLst/>
            <a:ahLst/>
            <a:cxnLst/>
            <a:rect l="0" t="0" r="0" b="0"/>
            <a:pathLst>
              <a:path w="171451" h="285751">
                <a:moveTo>
                  <a:pt x="0" y="0"/>
                </a:moveTo>
                <a:lnTo>
                  <a:pt x="6068" y="12135"/>
                </a:lnTo>
                <a:lnTo>
                  <a:pt x="9125" y="16980"/>
                </a:lnTo>
                <a:lnTo>
                  <a:pt x="12434" y="21480"/>
                </a:lnTo>
                <a:lnTo>
                  <a:pt x="15909" y="25750"/>
                </a:lnTo>
                <a:lnTo>
                  <a:pt x="19771" y="33881"/>
                </a:lnTo>
                <a:lnTo>
                  <a:pt x="20801" y="37827"/>
                </a:lnTo>
                <a:lnTo>
                  <a:pt x="25332" y="45598"/>
                </a:lnTo>
                <a:lnTo>
                  <a:pt x="28318" y="49449"/>
                </a:lnTo>
                <a:lnTo>
                  <a:pt x="31579" y="53285"/>
                </a:lnTo>
                <a:lnTo>
                  <a:pt x="35023" y="57113"/>
                </a:lnTo>
                <a:lnTo>
                  <a:pt x="38589" y="60936"/>
                </a:lnTo>
                <a:lnTo>
                  <a:pt x="49856" y="76184"/>
                </a:lnTo>
                <a:lnTo>
                  <a:pt x="100569" y="146891"/>
                </a:lnTo>
                <a:lnTo>
                  <a:pt x="111495" y="161428"/>
                </a:lnTo>
                <a:lnTo>
                  <a:pt x="120050" y="172388"/>
                </a:lnTo>
                <a:lnTo>
                  <a:pt x="128294" y="186045"/>
                </a:lnTo>
                <a:lnTo>
                  <a:pt x="136329" y="201500"/>
                </a:lnTo>
                <a:lnTo>
                  <a:pt x="144226" y="218153"/>
                </a:lnTo>
                <a:lnTo>
                  <a:pt x="150762" y="233065"/>
                </a:lnTo>
                <a:lnTo>
                  <a:pt x="156388" y="246817"/>
                </a:lnTo>
                <a:lnTo>
                  <a:pt x="171450" y="2857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8"/>
          <p:cNvSpPr/>
          <p:nvPr/>
        </p:nvSpPr>
        <p:spPr bwMode="auto">
          <a:xfrm>
            <a:off x="7006590" y="3303270"/>
            <a:ext cx="160020" cy="274320"/>
          </a:xfrm>
          <a:custGeom>
            <a:avLst/>
            <a:gdLst/>
            <a:ahLst/>
            <a:cxnLst/>
            <a:rect l="0" t="0" r="0" b="0"/>
            <a:pathLst>
              <a:path w="160020" h="274320">
                <a:moveTo>
                  <a:pt x="160019" y="0"/>
                </a:moveTo>
                <a:lnTo>
                  <a:pt x="153952" y="12135"/>
                </a:lnTo>
                <a:lnTo>
                  <a:pt x="140813" y="35027"/>
                </a:lnTo>
                <a:lnTo>
                  <a:pt x="131975" y="50021"/>
                </a:lnTo>
                <a:lnTo>
                  <a:pt x="123543" y="62557"/>
                </a:lnTo>
                <a:lnTo>
                  <a:pt x="115383" y="73454"/>
                </a:lnTo>
                <a:lnTo>
                  <a:pt x="107402" y="83259"/>
                </a:lnTo>
                <a:lnTo>
                  <a:pt x="100811" y="92336"/>
                </a:lnTo>
                <a:lnTo>
                  <a:pt x="95147" y="100927"/>
                </a:lnTo>
                <a:lnTo>
                  <a:pt x="90101" y="109194"/>
                </a:lnTo>
                <a:lnTo>
                  <a:pt x="82928" y="119786"/>
                </a:lnTo>
                <a:lnTo>
                  <a:pt x="64796" y="145101"/>
                </a:lnTo>
                <a:lnTo>
                  <a:pt x="57167" y="156424"/>
                </a:lnTo>
                <a:lnTo>
                  <a:pt x="50811" y="166513"/>
                </a:lnTo>
                <a:lnTo>
                  <a:pt x="45305" y="175778"/>
                </a:lnTo>
                <a:lnTo>
                  <a:pt x="40362" y="184495"/>
                </a:lnTo>
                <a:lnTo>
                  <a:pt x="31485" y="200954"/>
                </a:lnTo>
                <a:lnTo>
                  <a:pt x="27341" y="210169"/>
                </a:lnTo>
                <a:lnTo>
                  <a:pt x="23307" y="220123"/>
                </a:lnTo>
                <a:lnTo>
                  <a:pt x="19347" y="230568"/>
                </a:lnTo>
                <a:lnTo>
                  <a:pt x="15438" y="237532"/>
                </a:lnTo>
                <a:lnTo>
                  <a:pt x="11562" y="242175"/>
                </a:lnTo>
                <a:lnTo>
                  <a:pt x="7708" y="245269"/>
                </a:lnTo>
                <a:lnTo>
                  <a:pt x="5138" y="248603"/>
                </a:lnTo>
                <a:lnTo>
                  <a:pt x="3426" y="252095"/>
                </a:lnTo>
                <a:lnTo>
                  <a:pt x="1522" y="259362"/>
                </a:lnTo>
                <a:lnTo>
                  <a:pt x="1014" y="263078"/>
                </a:lnTo>
                <a:lnTo>
                  <a:pt x="0" y="27431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9"/>
          <p:cNvSpPr/>
          <p:nvPr/>
        </p:nvSpPr>
        <p:spPr bwMode="auto">
          <a:xfrm>
            <a:off x="7235190" y="3360420"/>
            <a:ext cx="274320" cy="45720"/>
          </a:xfrm>
          <a:custGeom>
            <a:avLst/>
            <a:gdLst/>
            <a:ahLst/>
            <a:cxnLst/>
            <a:rect l="0" t="0" r="0" b="0"/>
            <a:pathLst>
              <a:path w="274320" h="45720">
                <a:moveTo>
                  <a:pt x="0" y="45719"/>
                </a:moveTo>
                <a:lnTo>
                  <a:pt x="18202" y="39652"/>
                </a:lnTo>
                <a:lnTo>
                  <a:pt x="24835" y="37864"/>
                </a:lnTo>
                <a:lnTo>
                  <a:pt x="30526" y="36673"/>
                </a:lnTo>
                <a:lnTo>
                  <a:pt x="35591" y="35878"/>
                </a:lnTo>
                <a:lnTo>
                  <a:pt x="73057" y="28692"/>
                </a:lnTo>
                <a:lnTo>
                  <a:pt x="84264" y="25478"/>
                </a:lnTo>
                <a:lnTo>
                  <a:pt x="93006" y="22065"/>
                </a:lnTo>
                <a:lnTo>
                  <a:pt x="100104" y="18520"/>
                </a:lnTo>
                <a:lnTo>
                  <a:pt x="107376" y="16157"/>
                </a:lnTo>
                <a:lnTo>
                  <a:pt x="114764" y="14581"/>
                </a:lnTo>
                <a:lnTo>
                  <a:pt x="122229" y="13530"/>
                </a:lnTo>
                <a:lnTo>
                  <a:pt x="129746" y="12830"/>
                </a:lnTo>
                <a:lnTo>
                  <a:pt x="137297" y="12363"/>
                </a:lnTo>
                <a:lnTo>
                  <a:pt x="144871" y="12052"/>
                </a:lnTo>
                <a:lnTo>
                  <a:pt x="151191" y="10575"/>
                </a:lnTo>
                <a:lnTo>
                  <a:pt x="156674" y="8319"/>
                </a:lnTo>
                <a:lnTo>
                  <a:pt x="161599" y="5546"/>
                </a:lnTo>
                <a:lnTo>
                  <a:pt x="167423" y="3697"/>
                </a:lnTo>
                <a:lnTo>
                  <a:pt x="173845" y="2465"/>
                </a:lnTo>
                <a:lnTo>
                  <a:pt x="180667" y="1643"/>
                </a:lnTo>
                <a:lnTo>
                  <a:pt x="189025" y="1095"/>
                </a:lnTo>
                <a:lnTo>
                  <a:pt x="198406" y="730"/>
                </a:lnTo>
                <a:lnTo>
                  <a:pt x="27431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0"/>
          <p:cNvSpPr/>
          <p:nvPr/>
        </p:nvSpPr>
        <p:spPr bwMode="auto">
          <a:xfrm>
            <a:off x="7326630" y="3246119"/>
            <a:ext cx="91440" cy="262891"/>
          </a:xfrm>
          <a:custGeom>
            <a:avLst/>
            <a:gdLst/>
            <a:ahLst/>
            <a:cxnLst/>
            <a:rect l="0" t="0" r="0" b="0"/>
            <a:pathLst>
              <a:path w="91440" h="262891">
                <a:moveTo>
                  <a:pt x="0" y="0"/>
                </a:moveTo>
                <a:lnTo>
                  <a:pt x="6068" y="6068"/>
                </a:lnTo>
                <a:lnTo>
                  <a:pt x="9125" y="14206"/>
                </a:lnTo>
                <a:lnTo>
                  <a:pt x="12432" y="25980"/>
                </a:lnTo>
                <a:lnTo>
                  <a:pt x="15908" y="40181"/>
                </a:lnTo>
                <a:lnTo>
                  <a:pt x="19496" y="52187"/>
                </a:lnTo>
                <a:lnTo>
                  <a:pt x="23157" y="62732"/>
                </a:lnTo>
                <a:lnTo>
                  <a:pt x="26867" y="72301"/>
                </a:lnTo>
                <a:lnTo>
                  <a:pt x="29342" y="79951"/>
                </a:lnTo>
                <a:lnTo>
                  <a:pt x="30991" y="86321"/>
                </a:lnTo>
                <a:lnTo>
                  <a:pt x="32091" y="91837"/>
                </a:lnTo>
                <a:lnTo>
                  <a:pt x="39706" y="142076"/>
                </a:lnTo>
                <a:lnTo>
                  <a:pt x="44251" y="159487"/>
                </a:lnTo>
                <a:lnTo>
                  <a:pt x="49820" y="174905"/>
                </a:lnTo>
                <a:lnTo>
                  <a:pt x="61512" y="200926"/>
                </a:lnTo>
                <a:lnTo>
                  <a:pt x="70942" y="220957"/>
                </a:lnTo>
                <a:lnTo>
                  <a:pt x="75234" y="228585"/>
                </a:lnTo>
                <a:lnTo>
                  <a:pt x="79366" y="234940"/>
                </a:lnTo>
                <a:lnTo>
                  <a:pt x="83390" y="240447"/>
                </a:lnTo>
                <a:lnTo>
                  <a:pt x="86074" y="245388"/>
                </a:lnTo>
                <a:lnTo>
                  <a:pt x="87862" y="249952"/>
                </a:lnTo>
                <a:lnTo>
                  <a:pt x="91439" y="2628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1"/>
          <p:cNvSpPr/>
          <p:nvPr/>
        </p:nvSpPr>
        <p:spPr bwMode="auto">
          <a:xfrm>
            <a:off x="7486650" y="3244327"/>
            <a:ext cx="251319" cy="568249"/>
          </a:xfrm>
          <a:custGeom>
            <a:avLst/>
            <a:gdLst/>
            <a:ahLst/>
            <a:cxnLst/>
            <a:rect l="0" t="0" r="0" b="0"/>
            <a:pathLst>
              <a:path w="251319" h="568249">
                <a:moveTo>
                  <a:pt x="57150" y="36082"/>
                </a:moveTo>
                <a:lnTo>
                  <a:pt x="57150" y="48218"/>
                </a:lnTo>
                <a:lnTo>
                  <a:pt x="58420" y="56873"/>
                </a:lnTo>
                <a:lnTo>
                  <a:pt x="60536" y="67723"/>
                </a:lnTo>
                <a:lnTo>
                  <a:pt x="63217" y="80036"/>
                </a:lnTo>
                <a:lnTo>
                  <a:pt x="65005" y="92055"/>
                </a:lnTo>
                <a:lnTo>
                  <a:pt x="66196" y="103877"/>
                </a:lnTo>
                <a:lnTo>
                  <a:pt x="66991" y="115569"/>
                </a:lnTo>
                <a:lnTo>
                  <a:pt x="71260" y="131946"/>
                </a:lnTo>
                <a:lnTo>
                  <a:pt x="74176" y="138092"/>
                </a:lnTo>
                <a:lnTo>
                  <a:pt x="77417" y="151693"/>
                </a:lnTo>
                <a:lnTo>
                  <a:pt x="80127" y="166205"/>
                </a:lnTo>
                <a:lnTo>
                  <a:pt x="85566" y="181122"/>
                </a:lnTo>
                <a:lnTo>
                  <a:pt x="92215" y="192831"/>
                </a:lnTo>
                <a:lnTo>
                  <a:pt x="99404" y="202268"/>
                </a:lnTo>
                <a:lnTo>
                  <a:pt x="106833" y="210696"/>
                </a:lnTo>
                <a:lnTo>
                  <a:pt x="109322" y="214721"/>
                </a:lnTo>
                <a:lnTo>
                  <a:pt x="112087" y="222581"/>
                </a:lnTo>
                <a:lnTo>
                  <a:pt x="114095" y="225185"/>
                </a:lnTo>
                <a:lnTo>
                  <a:pt x="116702" y="226921"/>
                </a:lnTo>
                <a:lnTo>
                  <a:pt x="122987" y="228850"/>
                </a:lnTo>
                <a:lnTo>
                  <a:pt x="130014" y="229707"/>
                </a:lnTo>
                <a:lnTo>
                  <a:pt x="137371" y="230088"/>
                </a:lnTo>
                <a:lnTo>
                  <a:pt x="144873" y="230257"/>
                </a:lnTo>
                <a:lnTo>
                  <a:pt x="152441" y="230333"/>
                </a:lnTo>
                <a:lnTo>
                  <a:pt x="154967" y="229082"/>
                </a:lnTo>
                <a:lnTo>
                  <a:pt x="156651" y="226979"/>
                </a:lnTo>
                <a:lnTo>
                  <a:pt x="157774" y="224307"/>
                </a:lnTo>
                <a:lnTo>
                  <a:pt x="168702" y="209623"/>
                </a:lnTo>
                <a:lnTo>
                  <a:pt x="175731" y="197455"/>
                </a:lnTo>
                <a:lnTo>
                  <a:pt x="186476" y="176807"/>
                </a:lnTo>
                <a:lnTo>
                  <a:pt x="192897" y="164189"/>
                </a:lnTo>
                <a:lnTo>
                  <a:pt x="198448" y="154507"/>
                </a:lnTo>
                <a:lnTo>
                  <a:pt x="203418" y="146782"/>
                </a:lnTo>
                <a:lnTo>
                  <a:pt x="208002" y="140362"/>
                </a:lnTo>
                <a:lnTo>
                  <a:pt x="213095" y="126456"/>
                </a:lnTo>
                <a:lnTo>
                  <a:pt x="222432" y="78629"/>
                </a:lnTo>
                <a:lnTo>
                  <a:pt x="225758" y="65717"/>
                </a:lnTo>
                <a:lnTo>
                  <a:pt x="229245" y="54568"/>
                </a:lnTo>
                <a:lnTo>
                  <a:pt x="232840" y="44596"/>
                </a:lnTo>
                <a:lnTo>
                  <a:pt x="236834" y="30130"/>
                </a:lnTo>
                <a:lnTo>
                  <a:pt x="238610" y="18197"/>
                </a:lnTo>
                <a:lnTo>
                  <a:pt x="239609" y="1009"/>
                </a:lnTo>
                <a:lnTo>
                  <a:pt x="239749" y="0"/>
                </a:lnTo>
                <a:lnTo>
                  <a:pt x="241175" y="11156"/>
                </a:lnTo>
                <a:lnTo>
                  <a:pt x="247848" y="65668"/>
                </a:lnTo>
                <a:lnTo>
                  <a:pt x="249052" y="77396"/>
                </a:lnTo>
                <a:lnTo>
                  <a:pt x="249854" y="86485"/>
                </a:lnTo>
                <a:lnTo>
                  <a:pt x="250389" y="98894"/>
                </a:lnTo>
                <a:lnTo>
                  <a:pt x="251142" y="144158"/>
                </a:lnTo>
                <a:lnTo>
                  <a:pt x="251318" y="170476"/>
                </a:lnTo>
                <a:lnTo>
                  <a:pt x="250096" y="181558"/>
                </a:lnTo>
                <a:lnTo>
                  <a:pt x="248010" y="191486"/>
                </a:lnTo>
                <a:lnTo>
                  <a:pt x="245350" y="200645"/>
                </a:lnTo>
                <a:lnTo>
                  <a:pt x="243577" y="210561"/>
                </a:lnTo>
                <a:lnTo>
                  <a:pt x="242394" y="220982"/>
                </a:lnTo>
                <a:lnTo>
                  <a:pt x="241606" y="231738"/>
                </a:lnTo>
                <a:lnTo>
                  <a:pt x="241080" y="242720"/>
                </a:lnTo>
                <a:lnTo>
                  <a:pt x="240496" y="265081"/>
                </a:lnTo>
                <a:lnTo>
                  <a:pt x="236531" y="283998"/>
                </a:lnTo>
                <a:lnTo>
                  <a:pt x="230077" y="308039"/>
                </a:lnTo>
                <a:lnTo>
                  <a:pt x="221965" y="335497"/>
                </a:lnTo>
                <a:lnTo>
                  <a:pt x="214016" y="360152"/>
                </a:lnTo>
                <a:lnTo>
                  <a:pt x="206178" y="382939"/>
                </a:lnTo>
                <a:lnTo>
                  <a:pt x="198411" y="404480"/>
                </a:lnTo>
                <a:lnTo>
                  <a:pt x="191964" y="421381"/>
                </a:lnTo>
                <a:lnTo>
                  <a:pt x="186396" y="435188"/>
                </a:lnTo>
                <a:lnTo>
                  <a:pt x="181414" y="446933"/>
                </a:lnTo>
                <a:lnTo>
                  <a:pt x="172491" y="466756"/>
                </a:lnTo>
                <a:lnTo>
                  <a:pt x="168333" y="475598"/>
                </a:lnTo>
                <a:lnTo>
                  <a:pt x="163023" y="484033"/>
                </a:lnTo>
                <a:lnTo>
                  <a:pt x="156941" y="492196"/>
                </a:lnTo>
                <a:lnTo>
                  <a:pt x="150348" y="500178"/>
                </a:lnTo>
                <a:lnTo>
                  <a:pt x="143412" y="509309"/>
                </a:lnTo>
                <a:lnTo>
                  <a:pt x="128931" y="529616"/>
                </a:lnTo>
                <a:lnTo>
                  <a:pt x="122784" y="537825"/>
                </a:lnTo>
                <a:lnTo>
                  <a:pt x="117416" y="544568"/>
                </a:lnTo>
                <a:lnTo>
                  <a:pt x="112567" y="550332"/>
                </a:lnTo>
                <a:lnTo>
                  <a:pt x="108065" y="554176"/>
                </a:lnTo>
                <a:lnTo>
                  <a:pt x="103793" y="556738"/>
                </a:lnTo>
                <a:lnTo>
                  <a:pt x="99675" y="558446"/>
                </a:lnTo>
                <a:lnTo>
                  <a:pt x="94390" y="559585"/>
                </a:lnTo>
                <a:lnTo>
                  <a:pt x="88327" y="560344"/>
                </a:lnTo>
                <a:lnTo>
                  <a:pt x="81744" y="560850"/>
                </a:lnTo>
                <a:lnTo>
                  <a:pt x="76086" y="562458"/>
                </a:lnTo>
                <a:lnTo>
                  <a:pt x="71044" y="564799"/>
                </a:lnTo>
                <a:lnTo>
                  <a:pt x="66413" y="567631"/>
                </a:lnTo>
                <a:lnTo>
                  <a:pt x="62055" y="568248"/>
                </a:lnTo>
                <a:lnTo>
                  <a:pt x="57880" y="567389"/>
                </a:lnTo>
                <a:lnTo>
                  <a:pt x="53826" y="565547"/>
                </a:lnTo>
                <a:lnTo>
                  <a:pt x="49855" y="564319"/>
                </a:lnTo>
                <a:lnTo>
                  <a:pt x="42054" y="562954"/>
                </a:lnTo>
                <a:lnTo>
                  <a:pt x="36590" y="562186"/>
                </a:lnTo>
                <a:lnTo>
                  <a:pt x="28904" y="555890"/>
                </a:lnTo>
                <a:lnTo>
                  <a:pt x="22159" y="549472"/>
                </a:lnTo>
                <a:lnTo>
                  <a:pt x="0" y="52757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2"/>
          <p:cNvSpPr/>
          <p:nvPr/>
        </p:nvSpPr>
        <p:spPr bwMode="auto">
          <a:xfrm>
            <a:off x="7852409" y="3257550"/>
            <a:ext cx="194311" cy="45721"/>
          </a:xfrm>
          <a:custGeom>
            <a:avLst/>
            <a:gdLst/>
            <a:ahLst/>
            <a:cxnLst/>
            <a:rect l="0" t="0" r="0" b="0"/>
            <a:pathLst>
              <a:path w="194311" h="45721">
                <a:moveTo>
                  <a:pt x="0" y="45720"/>
                </a:moveTo>
                <a:lnTo>
                  <a:pt x="18204" y="39652"/>
                </a:lnTo>
                <a:lnTo>
                  <a:pt x="24836" y="37864"/>
                </a:lnTo>
                <a:lnTo>
                  <a:pt x="30527" y="36672"/>
                </a:lnTo>
                <a:lnTo>
                  <a:pt x="35592" y="35878"/>
                </a:lnTo>
                <a:lnTo>
                  <a:pt x="41508" y="34079"/>
                </a:lnTo>
                <a:lnTo>
                  <a:pt x="47993" y="31609"/>
                </a:lnTo>
                <a:lnTo>
                  <a:pt x="54855" y="28692"/>
                </a:lnTo>
                <a:lnTo>
                  <a:pt x="61970" y="26748"/>
                </a:lnTo>
                <a:lnTo>
                  <a:pt x="69253" y="25452"/>
                </a:lnTo>
                <a:lnTo>
                  <a:pt x="76649" y="24588"/>
                </a:lnTo>
                <a:lnTo>
                  <a:pt x="82850" y="22742"/>
                </a:lnTo>
                <a:lnTo>
                  <a:pt x="88254" y="20241"/>
                </a:lnTo>
                <a:lnTo>
                  <a:pt x="93126" y="17304"/>
                </a:lnTo>
                <a:lnTo>
                  <a:pt x="98914" y="14075"/>
                </a:lnTo>
                <a:lnTo>
                  <a:pt x="112119" y="7102"/>
                </a:lnTo>
                <a:lnTo>
                  <a:pt x="119196" y="4734"/>
                </a:lnTo>
                <a:lnTo>
                  <a:pt x="126455" y="3156"/>
                </a:lnTo>
                <a:lnTo>
                  <a:pt x="133832" y="2104"/>
                </a:lnTo>
                <a:lnTo>
                  <a:pt x="141292" y="1403"/>
                </a:lnTo>
                <a:lnTo>
                  <a:pt x="148805" y="935"/>
                </a:lnTo>
                <a:lnTo>
                  <a:pt x="19431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3"/>
          <p:cNvSpPr/>
          <p:nvPr/>
        </p:nvSpPr>
        <p:spPr bwMode="auto">
          <a:xfrm>
            <a:off x="7840979" y="3326129"/>
            <a:ext cx="194312" cy="68581"/>
          </a:xfrm>
          <a:custGeom>
            <a:avLst/>
            <a:gdLst/>
            <a:ahLst/>
            <a:cxnLst/>
            <a:rect l="0" t="0" r="0" b="0"/>
            <a:pathLst>
              <a:path w="194312" h="68581">
                <a:moveTo>
                  <a:pt x="0" y="68580"/>
                </a:moveTo>
                <a:lnTo>
                  <a:pt x="12137" y="62513"/>
                </a:lnTo>
                <a:lnTo>
                  <a:pt x="16980" y="60725"/>
                </a:lnTo>
                <a:lnTo>
                  <a:pt x="21480" y="59534"/>
                </a:lnTo>
                <a:lnTo>
                  <a:pt x="25750" y="58739"/>
                </a:lnTo>
                <a:lnTo>
                  <a:pt x="29867" y="56940"/>
                </a:lnTo>
                <a:lnTo>
                  <a:pt x="33882" y="54470"/>
                </a:lnTo>
                <a:lnTo>
                  <a:pt x="37828" y="51553"/>
                </a:lnTo>
                <a:lnTo>
                  <a:pt x="46809" y="47069"/>
                </a:lnTo>
                <a:lnTo>
                  <a:pt x="59146" y="41539"/>
                </a:lnTo>
                <a:lnTo>
                  <a:pt x="73720" y="35313"/>
                </a:lnTo>
                <a:lnTo>
                  <a:pt x="85977" y="31162"/>
                </a:lnTo>
                <a:lnTo>
                  <a:pt x="96689" y="28395"/>
                </a:lnTo>
                <a:lnTo>
                  <a:pt x="106369" y="26550"/>
                </a:lnTo>
                <a:lnTo>
                  <a:pt x="115363" y="24050"/>
                </a:lnTo>
                <a:lnTo>
                  <a:pt x="123899" y="21113"/>
                </a:lnTo>
                <a:lnTo>
                  <a:pt x="132129" y="17886"/>
                </a:lnTo>
                <a:lnTo>
                  <a:pt x="138886" y="15734"/>
                </a:lnTo>
                <a:lnTo>
                  <a:pt x="144661" y="14300"/>
                </a:lnTo>
                <a:lnTo>
                  <a:pt x="149782" y="13343"/>
                </a:lnTo>
                <a:lnTo>
                  <a:pt x="157004" y="11436"/>
                </a:lnTo>
                <a:lnTo>
                  <a:pt x="194311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4"/>
          <p:cNvSpPr/>
          <p:nvPr/>
        </p:nvSpPr>
        <p:spPr bwMode="auto">
          <a:xfrm>
            <a:off x="8172450" y="3120389"/>
            <a:ext cx="11427" cy="388621"/>
          </a:xfrm>
          <a:custGeom>
            <a:avLst/>
            <a:gdLst/>
            <a:ahLst/>
            <a:cxnLst/>
            <a:rect l="0" t="0" r="0" b="0"/>
            <a:pathLst>
              <a:path w="11427" h="388621">
                <a:moveTo>
                  <a:pt x="0" y="0"/>
                </a:moveTo>
                <a:lnTo>
                  <a:pt x="0" y="12136"/>
                </a:lnTo>
                <a:lnTo>
                  <a:pt x="1270" y="19521"/>
                </a:lnTo>
                <a:lnTo>
                  <a:pt x="3386" y="28254"/>
                </a:lnTo>
                <a:lnTo>
                  <a:pt x="6067" y="37886"/>
                </a:lnTo>
                <a:lnTo>
                  <a:pt x="7855" y="48117"/>
                </a:lnTo>
                <a:lnTo>
                  <a:pt x="9046" y="58749"/>
                </a:lnTo>
                <a:lnTo>
                  <a:pt x="9841" y="69646"/>
                </a:lnTo>
                <a:lnTo>
                  <a:pt x="10370" y="79451"/>
                </a:lnTo>
                <a:lnTo>
                  <a:pt x="10959" y="97118"/>
                </a:lnTo>
                <a:lnTo>
                  <a:pt x="11337" y="130427"/>
                </a:lnTo>
                <a:lnTo>
                  <a:pt x="11426" y="240810"/>
                </a:lnTo>
                <a:lnTo>
                  <a:pt x="10157" y="253250"/>
                </a:lnTo>
                <a:lnTo>
                  <a:pt x="8041" y="266624"/>
                </a:lnTo>
                <a:lnTo>
                  <a:pt x="5360" y="280619"/>
                </a:lnTo>
                <a:lnTo>
                  <a:pt x="4843" y="291219"/>
                </a:lnTo>
                <a:lnTo>
                  <a:pt x="5769" y="299556"/>
                </a:lnTo>
                <a:lnTo>
                  <a:pt x="7656" y="306384"/>
                </a:lnTo>
                <a:lnTo>
                  <a:pt x="7644" y="313476"/>
                </a:lnTo>
                <a:lnTo>
                  <a:pt x="6366" y="320744"/>
                </a:lnTo>
                <a:lnTo>
                  <a:pt x="4243" y="328130"/>
                </a:lnTo>
                <a:lnTo>
                  <a:pt x="2829" y="336863"/>
                </a:lnTo>
                <a:lnTo>
                  <a:pt x="1885" y="346496"/>
                </a:lnTo>
                <a:lnTo>
                  <a:pt x="0" y="3886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5"/>
          <p:cNvSpPr/>
          <p:nvPr/>
        </p:nvSpPr>
        <p:spPr bwMode="auto">
          <a:xfrm>
            <a:off x="8298474" y="3086100"/>
            <a:ext cx="182586" cy="422238"/>
          </a:xfrm>
          <a:custGeom>
            <a:avLst/>
            <a:gdLst/>
            <a:ahLst/>
            <a:cxnLst/>
            <a:rect l="0" t="0" r="0" b="0"/>
            <a:pathLst>
              <a:path w="182586" h="422238">
                <a:moveTo>
                  <a:pt x="114005" y="22859"/>
                </a:moveTo>
                <a:lnTo>
                  <a:pt x="95802" y="28927"/>
                </a:lnTo>
                <a:lnTo>
                  <a:pt x="89169" y="31985"/>
                </a:lnTo>
                <a:lnTo>
                  <a:pt x="83478" y="35293"/>
                </a:lnTo>
                <a:lnTo>
                  <a:pt x="78414" y="38769"/>
                </a:lnTo>
                <a:lnTo>
                  <a:pt x="72497" y="44896"/>
                </a:lnTo>
                <a:lnTo>
                  <a:pt x="66014" y="52790"/>
                </a:lnTo>
                <a:lnTo>
                  <a:pt x="31288" y="98904"/>
                </a:lnTo>
                <a:lnTo>
                  <a:pt x="23301" y="109116"/>
                </a:lnTo>
                <a:lnTo>
                  <a:pt x="16706" y="117194"/>
                </a:lnTo>
                <a:lnTo>
                  <a:pt x="3064" y="133216"/>
                </a:lnTo>
                <a:lnTo>
                  <a:pt x="1944" y="135801"/>
                </a:lnTo>
                <a:lnTo>
                  <a:pt x="700" y="142059"/>
                </a:lnTo>
                <a:lnTo>
                  <a:pt x="0" y="152722"/>
                </a:lnTo>
                <a:lnTo>
                  <a:pt x="1172" y="156424"/>
                </a:lnTo>
                <a:lnTo>
                  <a:pt x="5860" y="163925"/>
                </a:lnTo>
                <a:lnTo>
                  <a:pt x="8791" y="171492"/>
                </a:lnTo>
                <a:lnTo>
                  <a:pt x="9573" y="175288"/>
                </a:lnTo>
                <a:lnTo>
                  <a:pt x="11363" y="177818"/>
                </a:lnTo>
                <a:lnTo>
                  <a:pt x="13827" y="179505"/>
                </a:lnTo>
                <a:lnTo>
                  <a:pt x="16740" y="180630"/>
                </a:lnTo>
                <a:lnTo>
                  <a:pt x="57246" y="200416"/>
                </a:lnTo>
                <a:lnTo>
                  <a:pt x="69816" y="207271"/>
                </a:lnTo>
                <a:lnTo>
                  <a:pt x="79465" y="213110"/>
                </a:lnTo>
                <a:lnTo>
                  <a:pt x="87169" y="218273"/>
                </a:lnTo>
                <a:lnTo>
                  <a:pt x="93574" y="222986"/>
                </a:lnTo>
                <a:lnTo>
                  <a:pt x="99115" y="227397"/>
                </a:lnTo>
                <a:lnTo>
                  <a:pt x="104078" y="231607"/>
                </a:lnTo>
                <a:lnTo>
                  <a:pt x="109927" y="235685"/>
                </a:lnTo>
                <a:lnTo>
                  <a:pt x="116367" y="239673"/>
                </a:lnTo>
                <a:lnTo>
                  <a:pt x="123200" y="243602"/>
                </a:lnTo>
                <a:lnTo>
                  <a:pt x="129025" y="248761"/>
                </a:lnTo>
                <a:lnTo>
                  <a:pt x="134179" y="254741"/>
                </a:lnTo>
                <a:lnTo>
                  <a:pt x="138884" y="261267"/>
                </a:lnTo>
                <a:lnTo>
                  <a:pt x="144112" y="271905"/>
                </a:lnTo>
                <a:lnTo>
                  <a:pt x="147707" y="282137"/>
                </a:lnTo>
                <a:lnTo>
                  <a:pt x="150442" y="288421"/>
                </a:lnTo>
                <a:lnTo>
                  <a:pt x="155599" y="300906"/>
                </a:lnTo>
                <a:lnTo>
                  <a:pt x="157892" y="310689"/>
                </a:lnTo>
                <a:lnTo>
                  <a:pt x="158911" y="322657"/>
                </a:lnTo>
                <a:lnTo>
                  <a:pt x="159364" y="335173"/>
                </a:lnTo>
                <a:lnTo>
                  <a:pt x="159565" y="344969"/>
                </a:lnTo>
                <a:lnTo>
                  <a:pt x="156268" y="356942"/>
                </a:lnTo>
                <a:lnTo>
                  <a:pt x="150569" y="369461"/>
                </a:lnTo>
                <a:lnTo>
                  <a:pt x="147271" y="374577"/>
                </a:lnTo>
                <a:lnTo>
                  <a:pt x="143802" y="379258"/>
                </a:lnTo>
                <a:lnTo>
                  <a:pt x="140220" y="383649"/>
                </a:lnTo>
                <a:lnTo>
                  <a:pt x="136562" y="387845"/>
                </a:lnTo>
                <a:lnTo>
                  <a:pt x="132853" y="391914"/>
                </a:lnTo>
                <a:lnTo>
                  <a:pt x="125345" y="399820"/>
                </a:lnTo>
                <a:lnTo>
                  <a:pt x="121566" y="403707"/>
                </a:lnTo>
                <a:lnTo>
                  <a:pt x="116506" y="407567"/>
                </a:lnTo>
                <a:lnTo>
                  <a:pt x="110592" y="411412"/>
                </a:lnTo>
                <a:lnTo>
                  <a:pt x="104110" y="415244"/>
                </a:lnTo>
                <a:lnTo>
                  <a:pt x="98518" y="417799"/>
                </a:lnTo>
                <a:lnTo>
                  <a:pt x="93521" y="419503"/>
                </a:lnTo>
                <a:lnTo>
                  <a:pt x="88919" y="420638"/>
                </a:lnTo>
                <a:lnTo>
                  <a:pt x="84581" y="421395"/>
                </a:lnTo>
                <a:lnTo>
                  <a:pt x="80419" y="421900"/>
                </a:lnTo>
                <a:lnTo>
                  <a:pt x="76375" y="422237"/>
                </a:lnTo>
                <a:lnTo>
                  <a:pt x="72408" y="421191"/>
                </a:lnTo>
                <a:lnTo>
                  <a:pt x="68494" y="419224"/>
                </a:lnTo>
                <a:lnTo>
                  <a:pt x="64614" y="416642"/>
                </a:lnTo>
                <a:lnTo>
                  <a:pt x="60758" y="414921"/>
                </a:lnTo>
                <a:lnTo>
                  <a:pt x="56918" y="413774"/>
                </a:lnTo>
                <a:lnTo>
                  <a:pt x="53087" y="413009"/>
                </a:lnTo>
                <a:lnTo>
                  <a:pt x="49263" y="411229"/>
                </a:lnTo>
                <a:lnTo>
                  <a:pt x="45444" y="408773"/>
                </a:lnTo>
                <a:lnTo>
                  <a:pt x="41628" y="405865"/>
                </a:lnTo>
                <a:lnTo>
                  <a:pt x="37814" y="402656"/>
                </a:lnTo>
                <a:lnTo>
                  <a:pt x="34001" y="399248"/>
                </a:lnTo>
                <a:lnTo>
                  <a:pt x="30189" y="395704"/>
                </a:lnTo>
                <a:lnTo>
                  <a:pt x="27648" y="392073"/>
                </a:lnTo>
                <a:lnTo>
                  <a:pt x="17167" y="367265"/>
                </a:lnTo>
                <a:lnTo>
                  <a:pt x="13817" y="356692"/>
                </a:lnTo>
                <a:lnTo>
                  <a:pt x="12327" y="346490"/>
                </a:lnTo>
                <a:lnTo>
                  <a:pt x="11665" y="333488"/>
                </a:lnTo>
                <a:lnTo>
                  <a:pt x="12759" y="322655"/>
                </a:lnTo>
                <a:lnTo>
                  <a:pt x="14758" y="309083"/>
                </a:lnTo>
                <a:lnTo>
                  <a:pt x="17361" y="293685"/>
                </a:lnTo>
                <a:lnTo>
                  <a:pt x="20365" y="280880"/>
                </a:lnTo>
                <a:lnTo>
                  <a:pt x="23639" y="269803"/>
                </a:lnTo>
                <a:lnTo>
                  <a:pt x="38017" y="227707"/>
                </a:lnTo>
                <a:lnTo>
                  <a:pt x="43027" y="217845"/>
                </a:lnTo>
                <a:lnTo>
                  <a:pt x="48907" y="208729"/>
                </a:lnTo>
                <a:lnTo>
                  <a:pt x="55366" y="200113"/>
                </a:lnTo>
                <a:lnTo>
                  <a:pt x="64752" y="185478"/>
                </a:lnTo>
                <a:lnTo>
                  <a:pt x="88729" y="145511"/>
                </a:lnTo>
                <a:lnTo>
                  <a:pt x="106157" y="115048"/>
                </a:lnTo>
                <a:lnTo>
                  <a:pt x="112583" y="103369"/>
                </a:lnTo>
                <a:lnTo>
                  <a:pt x="119408" y="93042"/>
                </a:lnTo>
                <a:lnTo>
                  <a:pt x="126497" y="83618"/>
                </a:lnTo>
                <a:lnTo>
                  <a:pt x="133763" y="74795"/>
                </a:lnTo>
                <a:lnTo>
                  <a:pt x="141148" y="66373"/>
                </a:lnTo>
                <a:lnTo>
                  <a:pt x="148610" y="58219"/>
                </a:lnTo>
                <a:lnTo>
                  <a:pt x="156125" y="50242"/>
                </a:lnTo>
                <a:lnTo>
                  <a:pt x="161135" y="43654"/>
                </a:lnTo>
                <a:lnTo>
                  <a:pt x="166703" y="32948"/>
                </a:lnTo>
                <a:lnTo>
                  <a:pt x="172563" y="20570"/>
                </a:lnTo>
                <a:lnTo>
                  <a:pt x="182585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6"/>
          <p:cNvSpPr/>
          <p:nvPr/>
        </p:nvSpPr>
        <p:spPr bwMode="auto">
          <a:xfrm>
            <a:off x="8517132" y="3028950"/>
            <a:ext cx="214578" cy="406187"/>
          </a:xfrm>
          <a:custGeom>
            <a:avLst/>
            <a:gdLst/>
            <a:ahLst/>
            <a:cxnLst/>
            <a:rect l="0" t="0" r="0" b="0"/>
            <a:pathLst>
              <a:path w="214578" h="406187">
                <a:moveTo>
                  <a:pt x="55368" y="45719"/>
                </a:moveTo>
                <a:lnTo>
                  <a:pt x="55368" y="81311"/>
                </a:lnTo>
                <a:lnTo>
                  <a:pt x="51981" y="93711"/>
                </a:lnTo>
                <a:lnTo>
                  <a:pt x="49300" y="100574"/>
                </a:lnTo>
                <a:lnTo>
                  <a:pt x="47512" y="108959"/>
                </a:lnTo>
                <a:lnTo>
                  <a:pt x="46321" y="118359"/>
                </a:lnTo>
                <a:lnTo>
                  <a:pt x="45526" y="128436"/>
                </a:lnTo>
                <a:lnTo>
                  <a:pt x="43726" y="136424"/>
                </a:lnTo>
                <a:lnTo>
                  <a:pt x="38341" y="148686"/>
                </a:lnTo>
                <a:lnTo>
                  <a:pt x="35126" y="161354"/>
                </a:lnTo>
                <a:lnTo>
                  <a:pt x="31713" y="178689"/>
                </a:lnTo>
                <a:lnTo>
                  <a:pt x="28168" y="199136"/>
                </a:lnTo>
                <a:lnTo>
                  <a:pt x="24534" y="215307"/>
                </a:lnTo>
                <a:lnTo>
                  <a:pt x="20842" y="228628"/>
                </a:lnTo>
                <a:lnTo>
                  <a:pt x="17111" y="240048"/>
                </a:lnTo>
                <a:lnTo>
                  <a:pt x="14623" y="250202"/>
                </a:lnTo>
                <a:lnTo>
                  <a:pt x="12965" y="259511"/>
                </a:lnTo>
                <a:lnTo>
                  <a:pt x="11859" y="268257"/>
                </a:lnTo>
                <a:lnTo>
                  <a:pt x="9852" y="280438"/>
                </a:lnTo>
                <a:lnTo>
                  <a:pt x="2230" y="322840"/>
                </a:lnTo>
                <a:lnTo>
                  <a:pt x="892" y="332066"/>
                </a:lnTo>
                <a:lnTo>
                  <a:pt x="0" y="339488"/>
                </a:lnTo>
                <a:lnTo>
                  <a:pt x="675" y="345705"/>
                </a:lnTo>
                <a:lnTo>
                  <a:pt x="2397" y="351120"/>
                </a:lnTo>
                <a:lnTo>
                  <a:pt x="6425" y="360523"/>
                </a:lnTo>
                <a:lnTo>
                  <a:pt x="8215" y="368936"/>
                </a:lnTo>
                <a:lnTo>
                  <a:pt x="12397" y="376908"/>
                </a:lnTo>
                <a:lnTo>
                  <a:pt x="15291" y="380812"/>
                </a:lnTo>
                <a:lnTo>
                  <a:pt x="18506" y="388536"/>
                </a:lnTo>
                <a:lnTo>
                  <a:pt x="19363" y="392374"/>
                </a:lnTo>
                <a:lnTo>
                  <a:pt x="21204" y="394932"/>
                </a:lnTo>
                <a:lnTo>
                  <a:pt x="23702" y="396638"/>
                </a:lnTo>
                <a:lnTo>
                  <a:pt x="26637" y="397775"/>
                </a:lnTo>
                <a:lnTo>
                  <a:pt x="31134" y="399803"/>
                </a:lnTo>
                <a:lnTo>
                  <a:pt x="42904" y="405443"/>
                </a:lnTo>
                <a:lnTo>
                  <a:pt x="48328" y="406186"/>
                </a:lnTo>
                <a:lnTo>
                  <a:pt x="53214" y="405410"/>
                </a:lnTo>
                <a:lnTo>
                  <a:pt x="57743" y="403623"/>
                </a:lnTo>
                <a:lnTo>
                  <a:pt x="62031" y="402432"/>
                </a:lnTo>
                <a:lnTo>
                  <a:pt x="66160" y="401638"/>
                </a:lnTo>
                <a:lnTo>
                  <a:pt x="70182" y="401108"/>
                </a:lnTo>
                <a:lnTo>
                  <a:pt x="74135" y="400755"/>
                </a:lnTo>
                <a:lnTo>
                  <a:pt x="78038" y="400520"/>
                </a:lnTo>
                <a:lnTo>
                  <a:pt x="81912" y="400363"/>
                </a:lnTo>
                <a:lnTo>
                  <a:pt x="85764" y="398989"/>
                </a:lnTo>
                <a:lnTo>
                  <a:pt x="89602" y="396802"/>
                </a:lnTo>
                <a:lnTo>
                  <a:pt x="93430" y="394075"/>
                </a:lnTo>
                <a:lnTo>
                  <a:pt x="98523" y="389716"/>
                </a:lnTo>
                <a:lnTo>
                  <a:pt x="104458" y="384271"/>
                </a:lnTo>
                <a:lnTo>
                  <a:pt x="117826" y="371447"/>
                </a:lnTo>
                <a:lnTo>
                  <a:pt x="132233" y="357280"/>
                </a:lnTo>
                <a:lnTo>
                  <a:pt x="138361" y="349947"/>
                </a:lnTo>
                <a:lnTo>
                  <a:pt x="143717" y="342518"/>
                </a:lnTo>
                <a:lnTo>
                  <a:pt x="148557" y="335025"/>
                </a:lnTo>
                <a:lnTo>
                  <a:pt x="153054" y="327490"/>
                </a:lnTo>
                <a:lnTo>
                  <a:pt x="157322" y="319926"/>
                </a:lnTo>
                <a:lnTo>
                  <a:pt x="161437" y="312344"/>
                </a:lnTo>
                <a:lnTo>
                  <a:pt x="165450" y="306019"/>
                </a:lnTo>
                <a:lnTo>
                  <a:pt x="169396" y="300533"/>
                </a:lnTo>
                <a:lnTo>
                  <a:pt x="173297" y="295605"/>
                </a:lnTo>
                <a:lnTo>
                  <a:pt x="178437" y="288510"/>
                </a:lnTo>
                <a:lnTo>
                  <a:pt x="190921" y="270466"/>
                </a:lnTo>
                <a:lnTo>
                  <a:pt x="196536" y="261591"/>
                </a:lnTo>
                <a:lnTo>
                  <a:pt x="201551" y="253134"/>
                </a:lnTo>
                <a:lnTo>
                  <a:pt x="206163" y="244955"/>
                </a:lnTo>
                <a:lnTo>
                  <a:pt x="209238" y="235693"/>
                </a:lnTo>
                <a:lnTo>
                  <a:pt x="211288" y="225709"/>
                </a:lnTo>
                <a:lnTo>
                  <a:pt x="212654" y="215242"/>
                </a:lnTo>
                <a:lnTo>
                  <a:pt x="213565" y="203185"/>
                </a:lnTo>
                <a:lnTo>
                  <a:pt x="214173" y="190066"/>
                </a:lnTo>
                <a:lnTo>
                  <a:pt x="214577" y="176241"/>
                </a:lnTo>
                <a:lnTo>
                  <a:pt x="213578" y="161943"/>
                </a:lnTo>
                <a:lnTo>
                  <a:pt x="211641" y="147332"/>
                </a:lnTo>
                <a:lnTo>
                  <a:pt x="209079" y="132511"/>
                </a:lnTo>
                <a:lnTo>
                  <a:pt x="206102" y="120091"/>
                </a:lnTo>
                <a:lnTo>
                  <a:pt x="202848" y="109270"/>
                </a:lnTo>
                <a:lnTo>
                  <a:pt x="199408" y="99517"/>
                </a:lnTo>
                <a:lnTo>
                  <a:pt x="195844" y="91744"/>
                </a:lnTo>
                <a:lnTo>
                  <a:pt x="192199" y="85293"/>
                </a:lnTo>
                <a:lnTo>
                  <a:pt x="188499" y="79722"/>
                </a:lnTo>
                <a:lnTo>
                  <a:pt x="184761" y="74737"/>
                </a:lnTo>
                <a:lnTo>
                  <a:pt x="181000" y="70145"/>
                </a:lnTo>
                <a:lnTo>
                  <a:pt x="177223" y="65813"/>
                </a:lnTo>
                <a:lnTo>
                  <a:pt x="170895" y="60385"/>
                </a:lnTo>
                <a:lnTo>
                  <a:pt x="162866" y="54227"/>
                </a:lnTo>
                <a:lnTo>
                  <a:pt x="153703" y="47581"/>
                </a:lnTo>
                <a:lnTo>
                  <a:pt x="146325" y="41880"/>
                </a:lnTo>
                <a:lnTo>
                  <a:pt x="140135" y="36810"/>
                </a:lnTo>
                <a:lnTo>
                  <a:pt x="134739" y="32160"/>
                </a:lnTo>
                <a:lnTo>
                  <a:pt x="128602" y="27790"/>
                </a:lnTo>
                <a:lnTo>
                  <a:pt x="121971" y="23606"/>
                </a:lnTo>
                <a:lnTo>
                  <a:pt x="115010" y="19547"/>
                </a:lnTo>
                <a:lnTo>
                  <a:pt x="107829" y="15571"/>
                </a:lnTo>
                <a:lnTo>
                  <a:pt x="78227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7"/>
          <p:cNvSpPr/>
          <p:nvPr/>
        </p:nvSpPr>
        <p:spPr bwMode="auto">
          <a:xfrm>
            <a:off x="6697980" y="3979754"/>
            <a:ext cx="228601" cy="409366"/>
          </a:xfrm>
          <a:custGeom>
            <a:avLst/>
            <a:gdLst/>
            <a:ahLst/>
            <a:cxnLst/>
            <a:rect l="0" t="0" r="0" b="0"/>
            <a:pathLst>
              <a:path w="228601" h="409366">
                <a:moveTo>
                  <a:pt x="0" y="77896"/>
                </a:moveTo>
                <a:lnTo>
                  <a:pt x="0" y="65760"/>
                </a:lnTo>
                <a:lnTo>
                  <a:pt x="1270" y="60915"/>
                </a:lnTo>
                <a:lnTo>
                  <a:pt x="6068" y="52145"/>
                </a:lnTo>
                <a:lnTo>
                  <a:pt x="9125" y="49299"/>
                </a:lnTo>
                <a:lnTo>
                  <a:pt x="12432" y="47401"/>
                </a:lnTo>
                <a:lnTo>
                  <a:pt x="15908" y="46136"/>
                </a:lnTo>
                <a:lnTo>
                  <a:pt x="19496" y="44022"/>
                </a:lnTo>
                <a:lnTo>
                  <a:pt x="23157" y="41343"/>
                </a:lnTo>
                <a:lnTo>
                  <a:pt x="26867" y="38287"/>
                </a:lnTo>
                <a:lnTo>
                  <a:pt x="31882" y="34980"/>
                </a:lnTo>
                <a:lnTo>
                  <a:pt x="37764" y="31505"/>
                </a:lnTo>
                <a:lnTo>
                  <a:pt x="44226" y="27918"/>
                </a:lnTo>
                <a:lnTo>
                  <a:pt x="49804" y="25528"/>
                </a:lnTo>
                <a:lnTo>
                  <a:pt x="54792" y="23934"/>
                </a:lnTo>
                <a:lnTo>
                  <a:pt x="59388" y="22871"/>
                </a:lnTo>
                <a:lnTo>
                  <a:pt x="64992" y="20892"/>
                </a:lnTo>
                <a:lnTo>
                  <a:pt x="71268" y="18303"/>
                </a:lnTo>
                <a:lnTo>
                  <a:pt x="77992" y="15307"/>
                </a:lnTo>
                <a:lnTo>
                  <a:pt x="92236" y="8592"/>
                </a:lnTo>
                <a:lnTo>
                  <a:pt x="99591" y="5023"/>
                </a:lnTo>
                <a:lnTo>
                  <a:pt x="105764" y="2644"/>
                </a:lnTo>
                <a:lnTo>
                  <a:pt x="111149" y="1058"/>
                </a:lnTo>
                <a:lnTo>
                  <a:pt x="116009" y="0"/>
                </a:lnTo>
                <a:lnTo>
                  <a:pt x="121789" y="565"/>
                </a:lnTo>
                <a:lnTo>
                  <a:pt x="128183" y="2212"/>
                </a:lnTo>
                <a:lnTo>
                  <a:pt x="134985" y="4580"/>
                </a:lnTo>
                <a:lnTo>
                  <a:pt x="140790" y="6158"/>
                </a:lnTo>
                <a:lnTo>
                  <a:pt x="145930" y="7211"/>
                </a:lnTo>
                <a:lnTo>
                  <a:pt x="150626" y="7913"/>
                </a:lnTo>
                <a:lnTo>
                  <a:pt x="155028" y="9650"/>
                </a:lnTo>
                <a:lnTo>
                  <a:pt x="159232" y="12078"/>
                </a:lnTo>
                <a:lnTo>
                  <a:pt x="163304" y="14968"/>
                </a:lnTo>
                <a:lnTo>
                  <a:pt x="167290" y="18163"/>
                </a:lnTo>
                <a:lnTo>
                  <a:pt x="171216" y="21564"/>
                </a:lnTo>
                <a:lnTo>
                  <a:pt x="175104" y="25101"/>
                </a:lnTo>
                <a:lnTo>
                  <a:pt x="182810" y="32418"/>
                </a:lnTo>
                <a:lnTo>
                  <a:pt x="186643" y="36147"/>
                </a:lnTo>
                <a:lnTo>
                  <a:pt x="189198" y="39903"/>
                </a:lnTo>
                <a:lnTo>
                  <a:pt x="199704" y="64927"/>
                </a:lnTo>
                <a:lnTo>
                  <a:pt x="201716" y="71790"/>
                </a:lnTo>
                <a:lnTo>
                  <a:pt x="203057" y="78905"/>
                </a:lnTo>
                <a:lnTo>
                  <a:pt x="203952" y="86188"/>
                </a:lnTo>
                <a:lnTo>
                  <a:pt x="203277" y="93584"/>
                </a:lnTo>
                <a:lnTo>
                  <a:pt x="201559" y="101055"/>
                </a:lnTo>
                <a:lnTo>
                  <a:pt x="199142" y="108575"/>
                </a:lnTo>
                <a:lnTo>
                  <a:pt x="197531" y="118669"/>
                </a:lnTo>
                <a:lnTo>
                  <a:pt x="196458" y="130477"/>
                </a:lnTo>
                <a:lnTo>
                  <a:pt x="195741" y="143430"/>
                </a:lnTo>
                <a:lnTo>
                  <a:pt x="193994" y="154605"/>
                </a:lnTo>
                <a:lnTo>
                  <a:pt x="191559" y="164595"/>
                </a:lnTo>
                <a:lnTo>
                  <a:pt x="188667" y="173795"/>
                </a:lnTo>
                <a:lnTo>
                  <a:pt x="182065" y="197565"/>
                </a:lnTo>
                <a:lnTo>
                  <a:pt x="178526" y="211015"/>
                </a:lnTo>
                <a:lnTo>
                  <a:pt x="172357" y="227601"/>
                </a:lnTo>
                <a:lnTo>
                  <a:pt x="164435" y="246280"/>
                </a:lnTo>
                <a:lnTo>
                  <a:pt x="155343" y="266351"/>
                </a:lnTo>
                <a:lnTo>
                  <a:pt x="148012" y="281003"/>
                </a:lnTo>
                <a:lnTo>
                  <a:pt x="141855" y="292041"/>
                </a:lnTo>
                <a:lnTo>
                  <a:pt x="136479" y="300669"/>
                </a:lnTo>
                <a:lnTo>
                  <a:pt x="131626" y="307691"/>
                </a:lnTo>
                <a:lnTo>
                  <a:pt x="127121" y="313643"/>
                </a:lnTo>
                <a:lnTo>
                  <a:pt x="122847" y="318880"/>
                </a:lnTo>
                <a:lnTo>
                  <a:pt x="117458" y="324912"/>
                </a:lnTo>
                <a:lnTo>
                  <a:pt x="104697" y="338387"/>
                </a:lnTo>
                <a:lnTo>
                  <a:pt x="76694" y="366910"/>
                </a:lnTo>
                <a:lnTo>
                  <a:pt x="72719" y="369632"/>
                </a:lnTo>
                <a:lnTo>
                  <a:pt x="68799" y="371447"/>
                </a:lnTo>
                <a:lnTo>
                  <a:pt x="64916" y="372656"/>
                </a:lnTo>
                <a:lnTo>
                  <a:pt x="61057" y="373462"/>
                </a:lnTo>
                <a:lnTo>
                  <a:pt x="57215" y="374000"/>
                </a:lnTo>
                <a:lnTo>
                  <a:pt x="53383" y="374358"/>
                </a:lnTo>
                <a:lnTo>
                  <a:pt x="49559" y="373327"/>
                </a:lnTo>
                <a:lnTo>
                  <a:pt x="45739" y="371370"/>
                </a:lnTo>
                <a:lnTo>
                  <a:pt x="36551" y="365171"/>
                </a:lnTo>
                <a:lnTo>
                  <a:pt x="31909" y="360937"/>
                </a:lnTo>
                <a:lnTo>
                  <a:pt x="28892" y="358030"/>
                </a:lnTo>
                <a:lnTo>
                  <a:pt x="22154" y="348026"/>
                </a:lnTo>
                <a:lnTo>
                  <a:pt x="18579" y="341803"/>
                </a:lnTo>
                <a:lnTo>
                  <a:pt x="11220" y="328114"/>
                </a:lnTo>
                <a:lnTo>
                  <a:pt x="7480" y="320908"/>
                </a:lnTo>
                <a:lnTo>
                  <a:pt x="6257" y="314834"/>
                </a:lnTo>
                <a:lnTo>
                  <a:pt x="6711" y="309514"/>
                </a:lnTo>
                <a:lnTo>
                  <a:pt x="9333" y="298948"/>
                </a:lnTo>
                <a:lnTo>
                  <a:pt x="10032" y="292573"/>
                </a:lnTo>
                <a:lnTo>
                  <a:pt x="10498" y="285784"/>
                </a:lnTo>
                <a:lnTo>
                  <a:pt x="12078" y="279988"/>
                </a:lnTo>
                <a:lnTo>
                  <a:pt x="17221" y="270161"/>
                </a:lnTo>
                <a:lnTo>
                  <a:pt x="21640" y="265762"/>
                </a:lnTo>
                <a:lnTo>
                  <a:pt x="27127" y="261560"/>
                </a:lnTo>
                <a:lnTo>
                  <a:pt x="33325" y="257488"/>
                </a:lnTo>
                <a:lnTo>
                  <a:pt x="38726" y="253504"/>
                </a:lnTo>
                <a:lnTo>
                  <a:pt x="43597" y="249578"/>
                </a:lnTo>
                <a:lnTo>
                  <a:pt x="54472" y="240219"/>
                </a:lnTo>
                <a:lnTo>
                  <a:pt x="56634" y="239451"/>
                </a:lnTo>
                <a:lnTo>
                  <a:pt x="62424" y="238598"/>
                </a:lnTo>
                <a:lnTo>
                  <a:pt x="67016" y="238371"/>
                </a:lnTo>
                <a:lnTo>
                  <a:pt x="78891" y="238118"/>
                </a:lnTo>
                <a:lnTo>
                  <a:pt x="99857" y="237975"/>
                </a:lnTo>
                <a:lnTo>
                  <a:pt x="107211" y="239226"/>
                </a:lnTo>
                <a:lnTo>
                  <a:pt x="114654" y="241329"/>
                </a:lnTo>
                <a:lnTo>
                  <a:pt x="122156" y="244001"/>
                </a:lnTo>
                <a:lnTo>
                  <a:pt x="128427" y="247053"/>
                </a:lnTo>
                <a:lnTo>
                  <a:pt x="133878" y="250357"/>
                </a:lnTo>
                <a:lnTo>
                  <a:pt x="138781" y="253830"/>
                </a:lnTo>
                <a:lnTo>
                  <a:pt x="143321" y="257415"/>
                </a:lnTo>
                <a:lnTo>
                  <a:pt x="147617" y="261075"/>
                </a:lnTo>
                <a:lnTo>
                  <a:pt x="151751" y="264785"/>
                </a:lnTo>
                <a:lnTo>
                  <a:pt x="159731" y="272294"/>
                </a:lnTo>
                <a:lnTo>
                  <a:pt x="163637" y="276075"/>
                </a:lnTo>
                <a:lnTo>
                  <a:pt x="167511" y="281135"/>
                </a:lnTo>
                <a:lnTo>
                  <a:pt x="171365" y="287049"/>
                </a:lnTo>
                <a:lnTo>
                  <a:pt x="175203" y="293531"/>
                </a:lnTo>
                <a:lnTo>
                  <a:pt x="186240" y="310893"/>
                </a:lnTo>
                <a:lnTo>
                  <a:pt x="192741" y="320857"/>
                </a:lnTo>
                <a:lnTo>
                  <a:pt x="198344" y="331310"/>
                </a:lnTo>
                <a:lnTo>
                  <a:pt x="203349" y="342089"/>
                </a:lnTo>
                <a:lnTo>
                  <a:pt x="207956" y="353084"/>
                </a:lnTo>
                <a:lnTo>
                  <a:pt x="211026" y="361685"/>
                </a:lnTo>
                <a:lnTo>
                  <a:pt x="213074" y="368688"/>
                </a:lnTo>
                <a:lnTo>
                  <a:pt x="215349" y="381127"/>
                </a:lnTo>
                <a:lnTo>
                  <a:pt x="215956" y="388000"/>
                </a:lnTo>
                <a:lnTo>
                  <a:pt x="228600" y="40936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8"/>
          <p:cNvSpPr/>
          <p:nvPr/>
        </p:nvSpPr>
        <p:spPr bwMode="auto">
          <a:xfrm>
            <a:off x="6960869" y="4057650"/>
            <a:ext cx="194312" cy="274321"/>
          </a:xfrm>
          <a:custGeom>
            <a:avLst/>
            <a:gdLst/>
            <a:ahLst/>
            <a:cxnLst/>
            <a:rect l="0" t="0" r="0" b="0"/>
            <a:pathLst>
              <a:path w="194312" h="274321">
                <a:moveTo>
                  <a:pt x="0" y="0"/>
                </a:moveTo>
                <a:lnTo>
                  <a:pt x="6069" y="12135"/>
                </a:lnTo>
                <a:lnTo>
                  <a:pt x="10396" y="18250"/>
                </a:lnTo>
                <a:lnTo>
                  <a:pt x="15821" y="24867"/>
                </a:lnTo>
                <a:lnTo>
                  <a:pt x="27352" y="37721"/>
                </a:lnTo>
                <a:lnTo>
                  <a:pt x="36710" y="47668"/>
                </a:lnTo>
                <a:lnTo>
                  <a:pt x="40984" y="53369"/>
                </a:lnTo>
                <a:lnTo>
                  <a:pt x="45102" y="59709"/>
                </a:lnTo>
                <a:lnTo>
                  <a:pt x="49119" y="66476"/>
                </a:lnTo>
                <a:lnTo>
                  <a:pt x="53066" y="72257"/>
                </a:lnTo>
                <a:lnTo>
                  <a:pt x="56968" y="77381"/>
                </a:lnTo>
                <a:lnTo>
                  <a:pt x="60839" y="82067"/>
                </a:lnTo>
                <a:lnTo>
                  <a:pt x="65960" y="87731"/>
                </a:lnTo>
                <a:lnTo>
                  <a:pt x="78422" y="100798"/>
                </a:lnTo>
                <a:lnTo>
                  <a:pt x="84031" y="107839"/>
                </a:lnTo>
                <a:lnTo>
                  <a:pt x="89041" y="115072"/>
                </a:lnTo>
                <a:lnTo>
                  <a:pt x="93651" y="122435"/>
                </a:lnTo>
                <a:lnTo>
                  <a:pt x="97994" y="128613"/>
                </a:lnTo>
                <a:lnTo>
                  <a:pt x="102160" y="134001"/>
                </a:lnTo>
                <a:lnTo>
                  <a:pt x="106207" y="138864"/>
                </a:lnTo>
                <a:lnTo>
                  <a:pt x="111445" y="145916"/>
                </a:lnTo>
                <a:lnTo>
                  <a:pt x="124038" y="163911"/>
                </a:lnTo>
                <a:lnTo>
                  <a:pt x="129682" y="172774"/>
                </a:lnTo>
                <a:lnTo>
                  <a:pt x="134715" y="181223"/>
                </a:lnTo>
                <a:lnTo>
                  <a:pt x="139340" y="189395"/>
                </a:lnTo>
                <a:lnTo>
                  <a:pt x="143694" y="196113"/>
                </a:lnTo>
                <a:lnTo>
                  <a:pt x="147866" y="201862"/>
                </a:lnTo>
                <a:lnTo>
                  <a:pt x="151917" y="206964"/>
                </a:lnTo>
                <a:lnTo>
                  <a:pt x="155888" y="214176"/>
                </a:lnTo>
                <a:lnTo>
                  <a:pt x="159806" y="222794"/>
                </a:lnTo>
                <a:lnTo>
                  <a:pt x="163687" y="232349"/>
                </a:lnTo>
                <a:lnTo>
                  <a:pt x="167545" y="239989"/>
                </a:lnTo>
                <a:lnTo>
                  <a:pt x="171387" y="246353"/>
                </a:lnTo>
                <a:lnTo>
                  <a:pt x="175218" y="251865"/>
                </a:lnTo>
                <a:lnTo>
                  <a:pt x="177772" y="256810"/>
                </a:lnTo>
                <a:lnTo>
                  <a:pt x="179475" y="261376"/>
                </a:lnTo>
                <a:lnTo>
                  <a:pt x="194311" y="2743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9"/>
          <p:cNvSpPr/>
          <p:nvPr/>
        </p:nvSpPr>
        <p:spPr bwMode="auto">
          <a:xfrm>
            <a:off x="6983730" y="4011929"/>
            <a:ext cx="160021" cy="320042"/>
          </a:xfrm>
          <a:custGeom>
            <a:avLst/>
            <a:gdLst/>
            <a:ahLst/>
            <a:cxnLst/>
            <a:rect l="0" t="0" r="0" b="0"/>
            <a:pathLst>
              <a:path w="160021" h="320042">
                <a:moveTo>
                  <a:pt x="160020" y="0"/>
                </a:moveTo>
                <a:lnTo>
                  <a:pt x="153952" y="6068"/>
                </a:lnTo>
                <a:lnTo>
                  <a:pt x="149625" y="14206"/>
                </a:lnTo>
                <a:lnTo>
                  <a:pt x="144200" y="25981"/>
                </a:lnTo>
                <a:lnTo>
                  <a:pt x="132668" y="52187"/>
                </a:lnTo>
                <a:lnTo>
                  <a:pt x="123310" y="72301"/>
                </a:lnTo>
                <a:lnTo>
                  <a:pt x="24437" y="271157"/>
                </a:lnTo>
                <a:lnTo>
                  <a:pt x="20101" y="281101"/>
                </a:lnTo>
                <a:lnTo>
                  <a:pt x="17210" y="289001"/>
                </a:lnTo>
                <a:lnTo>
                  <a:pt x="12571" y="304737"/>
                </a:lnTo>
                <a:lnTo>
                  <a:pt x="8550" y="310276"/>
                </a:lnTo>
                <a:lnTo>
                  <a:pt x="0" y="32004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20"/>
          <p:cNvSpPr/>
          <p:nvPr/>
        </p:nvSpPr>
        <p:spPr bwMode="auto">
          <a:xfrm>
            <a:off x="7200900" y="4057650"/>
            <a:ext cx="262891" cy="57151"/>
          </a:xfrm>
          <a:custGeom>
            <a:avLst/>
            <a:gdLst/>
            <a:ahLst/>
            <a:cxnLst/>
            <a:rect l="0" t="0" r="0" b="0"/>
            <a:pathLst>
              <a:path w="262891" h="57151">
                <a:moveTo>
                  <a:pt x="0" y="57150"/>
                </a:moveTo>
                <a:lnTo>
                  <a:pt x="12135" y="57150"/>
                </a:lnTo>
                <a:lnTo>
                  <a:pt x="16980" y="55879"/>
                </a:lnTo>
                <a:lnTo>
                  <a:pt x="21480" y="53763"/>
                </a:lnTo>
                <a:lnTo>
                  <a:pt x="31759" y="47308"/>
                </a:lnTo>
                <a:lnTo>
                  <a:pt x="39938" y="46425"/>
                </a:lnTo>
                <a:lnTo>
                  <a:pt x="50770" y="46034"/>
                </a:lnTo>
                <a:lnTo>
                  <a:pt x="59818" y="45859"/>
                </a:lnTo>
                <a:lnTo>
                  <a:pt x="65278" y="44543"/>
                </a:lnTo>
                <a:lnTo>
                  <a:pt x="71459" y="42395"/>
                </a:lnTo>
                <a:lnTo>
                  <a:pt x="78119" y="39693"/>
                </a:lnTo>
                <a:lnTo>
                  <a:pt x="95680" y="33304"/>
                </a:lnTo>
                <a:lnTo>
                  <a:pt x="105696" y="29823"/>
                </a:lnTo>
                <a:lnTo>
                  <a:pt x="114914" y="27502"/>
                </a:lnTo>
                <a:lnTo>
                  <a:pt x="123599" y="25954"/>
                </a:lnTo>
                <a:lnTo>
                  <a:pt x="209411" y="15412"/>
                </a:lnTo>
                <a:lnTo>
                  <a:pt x="222156" y="14084"/>
                </a:lnTo>
                <a:lnTo>
                  <a:pt x="26289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21"/>
          <p:cNvSpPr/>
          <p:nvPr/>
        </p:nvSpPr>
        <p:spPr bwMode="auto">
          <a:xfrm>
            <a:off x="7303769" y="3966209"/>
            <a:ext cx="102872" cy="285751"/>
          </a:xfrm>
          <a:custGeom>
            <a:avLst/>
            <a:gdLst/>
            <a:ahLst/>
            <a:cxnLst/>
            <a:rect l="0" t="0" r="0" b="0"/>
            <a:pathLst>
              <a:path w="102872" h="285751">
                <a:moveTo>
                  <a:pt x="0" y="0"/>
                </a:moveTo>
                <a:lnTo>
                  <a:pt x="12137" y="12136"/>
                </a:lnTo>
                <a:lnTo>
                  <a:pt x="15711" y="16981"/>
                </a:lnTo>
                <a:lnTo>
                  <a:pt x="18094" y="21481"/>
                </a:lnTo>
                <a:lnTo>
                  <a:pt x="19683" y="25751"/>
                </a:lnTo>
                <a:lnTo>
                  <a:pt x="22012" y="29867"/>
                </a:lnTo>
                <a:lnTo>
                  <a:pt x="24835" y="33882"/>
                </a:lnTo>
                <a:lnTo>
                  <a:pt x="27987" y="37828"/>
                </a:lnTo>
                <a:lnTo>
                  <a:pt x="32628" y="46809"/>
                </a:lnTo>
                <a:lnTo>
                  <a:pt x="38262" y="59146"/>
                </a:lnTo>
                <a:lnTo>
                  <a:pt x="44558" y="73721"/>
                </a:lnTo>
                <a:lnTo>
                  <a:pt x="50026" y="87247"/>
                </a:lnTo>
                <a:lnTo>
                  <a:pt x="59487" y="112437"/>
                </a:lnTo>
                <a:lnTo>
                  <a:pt x="65059" y="125758"/>
                </a:lnTo>
                <a:lnTo>
                  <a:pt x="71312" y="139719"/>
                </a:lnTo>
                <a:lnTo>
                  <a:pt x="78023" y="154106"/>
                </a:lnTo>
                <a:lnTo>
                  <a:pt x="82494" y="168777"/>
                </a:lnTo>
                <a:lnTo>
                  <a:pt x="85477" y="183638"/>
                </a:lnTo>
                <a:lnTo>
                  <a:pt x="87465" y="198626"/>
                </a:lnTo>
                <a:lnTo>
                  <a:pt x="90060" y="211158"/>
                </a:lnTo>
                <a:lnTo>
                  <a:pt x="93060" y="222052"/>
                </a:lnTo>
                <a:lnTo>
                  <a:pt x="102871" y="2857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22"/>
          <p:cNvSpPr/>
          <p:nvPr/>
        </p:nvSpPr>
        <p:spPr bwMode="auto">
          <a:xfrm>
            <a:off x="7543800" y="3966209"/>
            <a:ext cx="228601" cy="217171"/>
          </a:xfrm>
          <a:custGeom>
            <a:avLst/>
            <a:gdLst/>
            <a:ahLst/>
            <a:cxnLst/>
            <a:rect l="0" t="0" r="0" b="0"/>
            <a:pathLst>
              <a:path w="228601" h="217171">
                <a:moveTo>
                  <a:pt x="0" y="0"/>
                </a:moveTo>
                <a:lnTo>
                  <a:pt x="6067" y="12136"/>
                </a:lnTo>
                <a:lnTo>
                  <a:pt x="10395" y="18251"/>
                </a:lnTo>
                <a:lnTo>
                  <a:pt x="15819" y="24867"/>
                </a:lnTo>
                <a:lnTo>
                  <a:pt x="27351" y="37722"/>
                </a:lnTo>
                <a:lnTo>
                  <a:pt x="36709" y="47669"/>
                </a:lnTo>
                <a:lnTo>
                  <a:pt x="70679" y="82068"/>
                </a:lnTo>
                <a:lnTo>
                  <a:pt x="77599" y="87732"/>
                </a:lnTo>
                <a:lnTo>
                  <a:pt x="86022" y="94048"/>
                </a:lnTo>
                <a:lnTo>
                  <a:pt x="95448" y="100799"/>
                </a:lnTo>
                <a:lnTo>
                  <a:pt x="104272" y="107839"/>
                </a:lnTo>
                <a:lnTo>
                  <a:pt x="112695" y="115073"/>
                </a:lnTo>
                <a:lnTo>
                  <a:pt x="120849" y="122436"/>
                </a:lnTo>
                <a:lnTo>
                  <a:pt x="146844" y="144163"/>
                </a:lnTo>
                <a:lnTo>
                  <a:pt x="174483" y="166942"/>
                </a:lnTo>
                <a:lnTo>
                  <a:pt x="191001" y="181300"/>
                </a:lnTo>
                <a:lnTo>
                  <a:pt x="195914" y="186907"/>
                </a:lnTo>
                <a:lnTo>
                  <a:pt x="199190" y="191915"/>
                </a:lnTo>
                <a:lnTo>
                  <a:pt x="201373" y="196523"/>
                </a:lnTo>
                <a:lnTo>
                  <a:pt x="204098" y="199596"/>
                </a:lnTo>
                <a:lnTo>
                  <a:pt x="207185" y="201644"/>
                </a:lnTo>
                <a:lnTo>
                  <a:pt x="210513" y="203010"/>
                </a:lnTo>
                <a:lnTo>
                  <a:pt x="217598" y="207914"/>
                </a:lnTo>
                <a:lnTo>
                  <a:pt x="228600" y="21717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23"/>
          <p:cNvSpPr/>
          <p:nvPr/>
        </p:nvSpPr>
        <p:spPr bwMode="auto">
          <a:xfrm>
            <a:off x="7543800" y="3897629"/>
            <a:ext cx="182880" cy="297181"/>
          </a:xfrm>
          <a:custGeom>
            <a:avLst/>
            <a:gdLst/>
            <a:ahLst/>
            <a:cxnLst/>
            <a:rect l="0" t="0" r="0" b="0"/>
            <a:pathLst>
              <a:path w="182880" h="297181">
                <a:moveTo>
                  <a:pt x="182879" y="0"/>
                </a:moveTo>
                <a:lnTo>
                  <a:pt x="176812" y="12136"/>
                </a:lnTo>
                <a:lnTo>
                  <a:pt x="173754" y="19521"/>
                </a:lnTo>
                <a:lnTo>
                  <a:pt x="170446" y="28254"/>
                </a:lnTo>
                <a:lnTo>
                  <a:pt x="166971" y="37886"/>
                </a:lnTo>
                <a:lnTo>
                  <a:pt x="163383" y="46848"/>
                </a:lnTo>
                <a:lnTo>
                  <a:pt x="159722" y="55362"/>
                </a:lnTo>
                <a:lnTo>
                  <a:pt x="152267" y="71596"/>
                </a:lnTo>
                <a:lnTo>
                  <a:pt x="144721" y="87277"/>
                </a:lnTo>
                <a:lnTo>
                  <a:pt x="139661" y="96285"/>
                </a:lnTo>
                <a:lnTo>
                  <a:pt x="133746" y="106100"/>
                </a:lnTo>
                <a:lnTo>
                  <a:pt x="127264" y="116454"/>
                </a:lnTo>
                <a:lnTo>
                  <a:pt x="121673" y="125896"/>
                </a:lnTo>
                <a:lnTo>
                  <a:pt x="116675" y="134731"/>
                </a:lnTo>
                <a:lnTo>
                  <a:pt x="107736" y="151321"/>
                </a:lnTo>
                <a:lnTo>
                  <a:pt x="87769" y="190358"/>
                </a:lnTo>
                <a:lnTo>
                  <a:pt x="81372" y="199296"/>
                </a:lnTo>
                <a:lnTo>
                  <a:pt x="73298" y="209064"/>
                </a:lnTo>
                <a:lnTo>
                  <a:pt x="64105" y="219386"/>
                </a:lnTo>
                <a:lnTo>
                  <a:pt x="56706" y="230077"/>
                </a:lnTo>
                <a:lnTo>
                  <a:pt x="50504" y="241015"/>
                </a:lnTo>
                <a:lnTo>
                  <a:pt x="45099" y="252117"/>
                </a:lnTo>
                <a:lnTo>
                  <a:pt x="38956" y="260788"/>
                </a:lnTo>
                <a:lnTo>
                  <a:pt x="32321" y="267839"/>
                </a:lnTo>
                <a:lnTo>
                  <a:pt x="25357" y="273809"/>
                </a:lnTo>
                <a:lnTo>
                  <a:pt x="20715" y="279060"/>
                </a:lnTo>
                <a:lnTo>
                  <a:pt x="17619" y="283830"/>
                </a:lnTo>
                <a:lnTo>
                  <a:pt x="0" y="2971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24"/>
          <p:cNvSpPr/>
          <p:nvPr/>
        </p:nvSpPr>
        <p:spPr bwMode="auto">
          <a:xfrm>
            <a:off x="7863840" y="3874770"/>
            <a:ext cx="182880" cy="57151"/>
          </a:xfrm>
          <a:custGeom>
            <a:avLst/>
            <a:gdLst/>
            <a:ahLst/>
            <a:cxnLst/>
            <a:rect l="0" t="0" r="0" b="0"/>
            <a:pathLst>
              <a:path w="182880" h="57151">
                <a:moveTo>
                  <a:pt x="0" y="57150"/>
                </a:moveTo>
                <a:lnTo>
                  <a:pt x="12135" y="57150"/>
                </a:lnTo>
                <a:lnTo>
                  <a:pt x="16980" y="55880"/>
                </a:lnTo>
                <a:lnTo>
                  <a:pt x="21480" y="53763"/>
                </a:lnTo>
                <a:lnTo>
                  <a:pt x="25750" y="51082"/>
                </a:lnTo>
                <a:lnTo>
                  <a:pt x="31136" y="48024"/>
                </a:lnTo>
                <a:lnTo>
                  <a:pt x="43895" y="41240"/>
                </a:lnTo>
                <a:lnTo>
                  <a:pt x="49583" y="38924"/>
                </a:lnTo>
                <a:lnTo>
                  <a:pt x="54645" y="37379"/>
                </a:lnTo>
                <a:lnTo>
                  <a:pt x="59291" y="36349"/>
                </a:lnTo>
                <a:lnTo>
                  <a:pt x="66196" y="34393"/>
                </a:lnTo>
                <a:lnTo>
                  <a:pt x="84030" y="28832"/>
                </a:lnTo>
                <a:lnTo>
                  <a:pt x="95390" y="24301"/>
                </a:lnTo>
                <a:lnTo>
                  <a:pt x="108043" y="18741"/>
                </a:lnTo>
                <a:lnTo>
                  <a:pt x="121558" y="12494"/>
                </a:lnTo>
                <a:lnTo>
                  <a:pt x="133109" y="8329"/>
                </a:lnTo>
                <a:lnTo>
                  <a:pt x="143349" y="5553"/>
                </a:lnTo>
                <a:lnTo>
                  <a:pt x="18287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25"/>
          <p:cNvSpPr/>
          <p:nvPr/>
        </p:nvSpPr>
        <p:spPr bwMode="auto">
          <a:xfrm>
            <a:off x="7852409" y="3954779"/>
            <a:ext cx="160021" cy="57151"/>
          </a:xfrm>
          <a:custGeom>
            <a:avLst/>
            <a:gdLst/>
            <a:ahLst/>
            <a:cxnLst/>
            <a:rect l="0" t="0" r="0" b="0"/>
            <a:pathLst>
              <a:path w="160021" h="57151">
                <a:moveTo>
                  <a:pt x="0" y="57150"/>
                </a:moveTo>
                <a:lnTo>
                  <a:pt x="12136" y="51083"/>
                </a:lnTo>
                <a:lnTo>
                  <a:pt x="16981" y="49295"/>
                </a:lnTo>
                <a:lnTo>
                  <a:pt x="21480" y="48104"/>
                </a:lnTo>
                <a:lnTo>
                  <a:pt x="25751" y="47309"/>
                </a:lnTo>
                <a:lnTo>
                  <a:pt x="29868" y="45510"/>
                </a:lnTo>
                <a:lnTo>
                  <a:pt x="33881" y="43040"/>
                </a:lnTo>
                <a:lnTo>
                  <a:pt x="37828" y="40123"/>
                </a:lnTo>
                <a:lnTo>
                  <a:pt x="44269" y="36909"/>
                </a:lnTo>
                <a:lnTo>
                  <a:pt x="52373" y="33496"/>
                </a:lnTo>
                <a:lnTo>
                  <a:pt x="61585" y="29951"/>
                </a:lnTo>
                <a:lnTo>
                  <a:pt x="68997" y="27587"/>
                </a:lnTo>
                <a:lnTo>
                  <a:pt x="75209" y="26012"/>
                </a:lnTo>
                <a:lnTo>
                  <a:pt x="80619" y="24961"/>
                </a:lnTo>
                <a:lnTo>
                  <a:pt x="86766" y="22991"/>
                </a:lnTo>
                <a:lnTo>
                  <a:pt x="93404" y="20408"/>
                </a:lnTo>
                <a:lnTo>
                  <a:pt x="100369" y="17415"/>
                </a:lnTo>
                <a:lnTo>
                  <a:pt x="114882" y="10704"/>
                </a:lnTo>
                <a:lnTo>
                  <a:pt x="122308" y="7136"/>
                </a:lnTo>
                <a:lnTo>
                  <a:pt x="128529" y="4757"/>
                </a:lnTo>
                <a:lnTo>
                  <a:pt x="133946" y="3172"/>
                </a:lnTo>
                <a:lnTo>
                  <a:pt x="16002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26"/>
          <p:cNvSpPr/>
          <p:nvPr/>
        </p:nvSpPr>
        <p:spPr bwMode="auto">
          <a:xfrm>
            <a:off x="8115300" y="3794759"/>
            <a:ext cx="1" cy="354331"/>
          </a:xfrm>
          <a:custGeom>
            <a:avLst/>
            <a:gdLst/>
            <a:ahLst/>
            <a:cxnLst/>
            <a:rect l="0" t="0" r="0" b="0"/>
            <a:pathLst>
              <a:path w="1" h="354331">
                <a:moveTo>
                  <a:pt x="0" y="0"/>
                </a:moveTo>
                <a:lnTo>
                  <a:pt x="0" y="3543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27"/>
          <p:cNvSpPr/>
          <p:nvPr/>
        </p:nvSpPr>
        <p:spPr bwMode="auto">
          <a:xfrm>
            <a:off x="8219985" y="3749039"/>
            <a:ext cx="157979" cy="388419"/>
          </a:xfrm>
          <a:custGeom>
            <a:avLst/>
            <a:gdLst/>
            <a:ahLst/>
            <a:cxnLst/>
            <a:rect l="0" t="0" r="0" b="0"/>
            <a:pathLst>
              <a:path w="157979" h="388419">
                <a:moveTo>
                  <a:pt x="78194" y="34290"/>
                </a:moveTo>
                <a:lnTo>
                  <a:pt x="72127" y="34290"/>
                </a:lnTo>
                <a:lnTo>
                  <a:pt x="69069" y="35561"/>
                </a:lnTo>
                <a:lnTo>
                  <a:pt x="65761" y="37677"/>
                </a:lnTo>
                <a:lnTo>
                  <a:pt x="62286" y="40358"/>
                </a:lnTo>
                <a:lnTo>
                  <a:pt x="58698" y="42146"/>
                </a:lnTo>
                <a:lnTo>
                  <a:pt x="55037" y="43337"/>
                </a:lnTo>
                <a:lnTo>
                  <a:pt x="51327" y="44132"/>
                </a:lnTo>
                <a:lnTo>
                  <a:pt x="48852" y="45932"/>
                </a:lnTo>
                <a:lnTo>
                  <a:pt x="47204" y="48401"/>
                </a:lnTo>
                <a:lnTo>
                  <a:pt x="46104" y="51318"/>
                </a:lnTo>
                <a:lnTo>
                  <a:pt x="42831" y="57072"/>
                </a:lnTo>
                <a:lnTo>
                  <a:pt x="38108" y="64718"/>
                </a:lnTo>
                <a:lnTo>
                  <a:pt x="32421" y="73625"/>
                </a:lnTo>
                <a:lnTo>
                  <a:pt x="27358" y="80834"/>
                </a:lnTo>
                <a:lnTo>
                  <a:pt x="22714" y="86909"/>
                </a:lnTo>
                <a:lnTo>
                  <a:pt x="18347" y="92230"/>
                </a:lnTo>
                <a:lnTo>
                  <a:pt x="13496" y="101528"/>
                </a:lnTo>
                <a:lnTo>
                  <a:pt x="12202" y="105785"/>
                </a:lnTo>
                <a:lnTo>
                  <a:pt x="7377" y="113903"/>
                </a:lnTo>
                <a:lnTo>
                  <a:pt x="4313" y="117845"/>
                </a:lnTo>
                <a:lnTo>
                  <a:pt x="2271" y="123013"/>
                </a:lnTo>
                <a:lnTo>
                  <a:pt x="909" y="128999"/>
                </a:lnTo>
                <a:lnTo>
                  <a:pt x="0" y="135530"/>
                </a:lnTo>
                <a:lnTo>
                  <a:pt x="665" y="141153"/>
                </a:lnTo>
                <a:lnTo>
                  <a:pt x="2379" y="146172"/>
                </a:lnTo>
                <a:lnTo>
                  <a:pt x="8185" y="157285"/>
                </a:lnTo>
                <a:lnTo>
                  <a:pt x="12365" y="162192"/>
                </a:lnTo>
                <a:lnTo>
                  <a:pt x="18457" y="168605"/>
                </a:lnTo>
                <a:lnTo>
                  <a:pt x="25398" y="175689"/>
                </a:lnTo>
                <a:lnTo>
                  <a:pt x="30297" y="179356"/>
                </a:lnTo>
                <a:lnTo>
                  <a:pt x="36103" y="183071"/>
                </a:lnTo>
                <a:lnTo>
                  <a:pt x="42513" y="186818"/>
                </a:lnTo>
                <a:lnTo>
                  <a:pt x="48056" y="190585"/>
                </a:lnTo>
                <a:lnTo>
                  <a:pt x="53023" y="194367"/>
                </a:lnTo>
                <a:lnTo>
                  <a:pt x="57603" y="198158"/>
                </a:lnTo>
                <a:lnTo>
                  <a:pt x="61927" y="203225"/>
                </a:lnTo>
                <a:lnTo>
                  <a:pt x="66079" y="209144"/>
                </a:lnTo>
                <a:lnTo>
                  <a:pt x="70118" y="215629"/>
                </a:lnTo>
                <a:lnTo>
                  <a:pt x="75350" y="221223"/>
                </a:lnTo>
                <a:lnTo>
                  <a:pt x="81378" y="226222"/>
                </a:lnTo>
                <a:lnTo>
                  <a:pt x="87937" y="230825"/>
                </a:lnTo>
                <a:lnTo>
                  <a:pt x="96119" y="237704"/>
                </a:lnTo>
                <a:lnTo>
                  <a:pt x="105385" y="246099"/>
                </a:lnTo>
                <a:lnTo>
                  <a:pt x="129854" y="269345"/>
                </a:lnTo>
                <a:lnTo>
                  <a:pt x="149500" y="288578"/>
                </a:lnTo>
                <a:lnTo>
                  <a:pt x="152401" y="293985"/>
                </a:lnTo>
                <a:lnTo>
                  <a:pt x="154336" y="300130"/>
                </a:lnTo>
                <a:lnTo>
                  <a:pt x="155625" y="306767"/>
                </a:lnTo>
                <a:lnTo>
                  <a:pt x="157058" y="317528"/>
                </a:lnTo>
                <a:lnTo>
                  <a:pt x="157695" y="327814"/>
                </a:lnTo>
                <a:lnTo>
                  <a:pt x="157978" y="340852"/>
                </a:lnTo>
                <a:lnTo>
                  <a:pt x="156784" y="346615"/>
                </a:lnTo>
                <a:lnTo>
                  <a:pt x="152070" y="356404"/>
                </a:lnTo>
                <a:lnTo>
                  <a:pt x="149035" y="360793"/>
                </a:lnTo>
                <a:lnTo>
                  <a:pt x="145741" y="364989"/>
                </a:lnTo>
                <a:lnTo>
                  <a:pt x="142275" y="369056"/>
                </a:lnTo>
                <a:lnTo>
                  <a:pt x="138695" y="373038"/>
                </a:lnTo>
                <a:lnTo>
                  <a:pt x="131330" y="380848"/>
                </a:lnTo>
                <a:lnTo>
                  <a:pt x="126318" y="383439"/>
                </a:lnTo>
                <a:lnTo>
                  <a:pt x="120437" y="385166"/>
                </a:lnTo>
                <a:lnTo>
                  <a:pt x="113976" y="386317"/>
                </a:lnTo>
                <a:lnTo>
                  <a:pt x="108399" y="387085"/>
                </a:lnTo>
                <a:lnTo>
                  <a:pt x="103411" y="387597"/>
                </a:lnTo>
                <a:lnTo>
                  <a:pt x="98816" y="387938"/>
                </a:lnTo>
                <a:lnTo>
                  <a:pt x="94482" y="388166"/>
                </a:lnTo>
                <a:lnTo>
                  <a:pt x="86280" y="388418"/>
                </a:lnTo>
                <a:lnTo>
                  <a:pt x="82315" y="387216"/>
                </a:lnTo>
                <a:lnTo>
                  <a:pt x="78402" y="385144"/>
                </a:lnTo>
                <a:lnTo>
                  <a:pt x="69063" y="378762"/>
                </a:lnTo>
                <a:lnTo>
                  <a:pt x="64400" y="374502"/>
                </a:lnTo>
                <a:lnTo>
                  <a:pt x="61378" y="371588"/>
                </a:lnTo>
                <a:lnTo>
                  <a:pt x="59363" y="367106"/>
                </a:lnTo>
                <a:lnTo>
                  <a:pt x="57126" y="355352"/>
                </a:lnTo>
                <a:lnTo>
                  <a:pt x="56130" y="345048"/>
                </a:lnTo>
                <a:lnTo>
                  <a:pt x="55864" y="340522"/>
                </a:lnTo>
                <a:lnTo>
                  <a:pt x="55570" y="321947"/>
                </a:lnTo>
                <a:lnTo>
                  <a:pt x="55381" y="280765"/>
                </a:lnTo>
                <a:lnTo>
                  <a:pt x="56636" y="272267"/>
                </a:lnTo>
                <a:lnTo>
                  <a:pt x="58742" y="264061"/>
                </a:lnTo>
                <a:lnTo>
                  <a:pt x="61416" y="256051"/>
                </a:lnTo>
                <a:lnTo>
                  <a:pt x="64469" y="245631"/>
                </a:lnTo>
                <a:lnTo>
                  <a:pt x="71247" y="220506"/>
                </a:lnTo>
                <a:lnTo>
                  <a:pt x="76103" y="206694"/>
                </a:lnTo>
                <a:lnTo>
                  <a:pt x="81880" y="192406"/>
                </a:lnTo>
                <a:lnTo>
                  <a:pt x="88272" y="177801"/>
                </a:lnTo>
                <a:lnTo>
                  <a:pt x="93802" y="164254"/>
                </a:lnTo>
                <a:lnTo>
                  <a:pt x="98760" y="151413"/>
                </a:lnTo>
                <a:lnTo>
                  <a:pt x="103335" y="139042"/>
                </a:lnTo>
                <a:lnTo>
                  <a:pt x="107655" y="128255"/>
                </a:lnTo>
                <a:lnTo>
                  <a:pt x="111805" y="118524"/>
                </a:lnTo>
                <a:lnTo>
                  <a:pt x="115841" y="109496"/>
                </a:lnTo>
                <a:lnTo>
                  <a:pt x="118532" y="99667"/>
                </a:lnTo>
                <a:lnTo>
                  <a:pt x="120326" y="89305"/>
                </a:lnTo>
                <a:lnTo>
                  <a:pt x="121522" y="78587"/>
                </a:lnTo>
                <a:lnTo>
                  <a:pt x="123590" y="68901"/>
                </a:lnTo>
                <a:lnTo>
                  <a:pt x="126238" y="59904"/>
                </a:lnTo>
                <a:lnTo>
                  <a:pt x="129274" y="51367"/>
                </a:lnTo>
                <a:lnTo>
                  <a:pt x="131298" y="44404"/>
                </a:lnTo>
                <a:lnTo>
                  <a:pt x="133546" y="33282"/>
                </a:lnTo>
                <a:lnTo>
                  <a:pt x="132875" y="28538"/>
                </a:lnTo>
                <a:lnTo>
                  <a:pt x="131158" y="24106"/>
                </a:lnTo>
                <a:lnTo>
                  <a:pt x="127134" y="15794"/>
                </a:lnTo>
                <a:lnTo>
                  <a:pt x="125345" y="7866"/>
                </a:lnTo>
                <a:lnTo>
                  <a:pt x="123598" y="5245"/>
                </a:lnTo>
                <a:lnTo>
                  <a:pt x="121164" y="3497"/>
                </a:lnTo>
                <a:lnTo>
                  <a:pt x="118271" y="2331"/>
                </a:lnTo>
                <a:lnTo>
                  <a:pt x="115072" y="1554"/>
                </a:lnTo>
                <a:lnTo>
                  <a:pt x="111670" y="1036"/>
                </a:lnTo>
                <a:lnTo>
                  <a:pt x="101055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28"/>
          <p:cNvSpPr/>
          <p:nvPr/>
        </p:nvSpPr>
        <p:spPr bwMode="auto">
          <a:xfrm>
            <a:off x="8446955" y="3680459"/>
            <a:ext cx="216918" cy="411455"/>
          </a:xfrm>
          <a:custGeom>
            <a:avLst/>
            <a:gdLst/>
            <a:ahLst/>
            <a:cxnLst/>
            <a:rect l="0" t="0" r="0" b="0"/>
            <a:pathLst>
              <a:path w="216918" h="411455">
                <a:moveTo>
                  <a:pt x="79824" y="34291"/>
                </a:moveTo>
                <a:lnTo>
                  <a:pt x="79824" y="60041"/>
                </a:lnTo>
                <a:lnTo>
                  <a:pt x="78554" y="66697"/>
                </a:lnTo>
                <a:lnTo>
                  <a:pt x="76438" y="74945"/>
                </a:lnTo>
                <a:lnTo>
                  <a:pt x="73757" y="84253"/>
                </a:lnTo>
                <a:lnTo>
                  <a:pt x="69429" y="94269"/>
                </a:lnTo>
                <a:lnTo>
                  <a:pt x="64004" y="104756"/>
                </a:lnTo>
                <a:lnTo>
                  <a:pt x="52474" y="125299"/>
                </a:lnTo>
                <a:lnTo>
                  <a:pt x="43115" y="142895"/>
                </a:lnTo>
                <a:lnTo>
                  <a:pt x="40112" y="151143"/>
                </a:lnTo>
                <a:lnTo>
                  <a:pt x="38110" y="159182"/>
                </a:lnTo>
                <a:lnTo>
                  <a:pt x="36774" y="167082"/>
                </a:lnTo>
                <a:lnTo>
                  <a:pt x="34614" y="174888"/>
                </a:lnTo>
                <a:lnTo>
                  <a:pt x="31904" y="182632"/>
                </a:lnTo>
                <a:lnTo>
                  <a:pt x="28827" y="190335"/>
                </a:lnTo>
                <a:lnTo>
                  <a:pt x="26776" y="198010"/>
                </a:lnTo>
                <a:lnTo>
                  <a:pt x="25409" y="205667"/>
                </a:lnTo>
                <a:lnTo>
                  <a:pt x="24497" y="213311"/>
                </a:lnTo>
                <a:lnTo>
                  <a:pt x="22620" y="223488"/>
                </a:lnTo>
                <a:lnTo>
                  <a:pt x="17147" y="248341"/>
                </a:lnTo>
                <a:lnTo>
                  <a:pt x="13909" y="259541"/>
                </a:lnTo>
                <a:lnTo>
                  <a:pt x="10481" y="269547"/>
                </a:lnTo>
                <a:lnTo>
                  <a:pt x="6925" y="278759"/>
                </a:lnTo>
                <a:lnTo>
                  <a:pt x="4556" y="287439"/>
                </a:lnTo>
                <a:lnTo>
                  <a:pt x="2974" y="295766"/>
                </a:lnTo>
                <a:lnTo>
                  <a:pt x="1922" y="303858"/>
                </a:lnTo>
                <a:lnTo>
                  <a:pt x="1220" y="311792"/>
                </a:lnTo>
                <a:lnTo>
                  <a:pt x="751" y="319622"/>
                </a:lnTo>
                <a:lnTo>
                  <a:pt x="231" y="333824"/>
                </a:lnTo>
                <a:lnTo>
                  <a:pt x="0" y="344370"/>
                </a:lnTo>
                <a:lnTo>
                  <a:pt x="3284" y="356677"/>
                </a:lnTo>
                <a:lnTo>
                  <a:pt x="8976" y="369343"/>
                </a:lnTo>
                <a:lnTo>
                  <a:pt x="15740" y="379206"/>
                </a:lnTo>
                <a:lnTo>
                  <a:pt x="20620" y="385831"/>
                </a:lnTo>
                <a:lnTo>
                  <a:pt x="23845" y="389301"/>
                </a:lnTo>
                <a:lnTo>
                  <a:pt x="34201" y="399929"/>
                </a:lnTo>
                <a:lnTo>
                  <a:pt x="39249" y="403780"/>
                </a:lnTo>
                <a:lnTo>
                  <a:pt x="43884" y="406347"/>
                </a:lnTo>
                <a:lnTo>
                  <a:pt x="48245" y="408058"/>
                </a:lnTo>
                <a:lnTo>
                  <a:pt x="52421" y="409199"/>
                </a:lnTo>
                <a:lnTo>
                  <a:pt x="56475" y="409959"/>
                </a:lnTo>
                <a:lnTo>
                  <a:pt x="60448" y="410466"/>
                </a:lnTo>
                <a:lnTo>
                  <a:pt x="65637" y="410804"/>
                </a:lnTo>
                <a:lnTo>
                  <a:pt x="71636" y="411030"/>
                </a:lnTo>
                <a:lnTo>
                  <a:pt x="93447" y="411392"/>
                </a:lnTo>
                <a:lnTo>
                  <a:pt x="106015" y="411454"/>
                </a:lnTo>
                <a:lnTo>
                  <a:pt x="109985" y="410193"/>
                </a:lnTo>
                <a:lnTo>
                  <a:pt x="113902" y="408082"/>
                </a:lnTo>
                <a:lnTo>
                  <a:pt x="117782" y="405405"/>
                </a:lnTo>
                <a:lnTo>
                  <a:pt x="121640" y="402350"/>
                </a:lnTo>
                <a:lnTo>
                  <a:pt x="125482" y="399044"/>
                </a:lnTo>
                <a:lnTo>
                  <a:pt x="129312" y="395569"/>
                </a:lnTo>
                <a:lnTo>
                  <a:pt x="140343" y="384935"/>
                </a:lnTo>
                <a:lnTo>
                  <a:pt x="146839" y="378544"/>
                </a:lnTo>
                <a:lnTo>
                  <a:pt x="154981" y="369203"/>
                </a:lnTo>
                <a:lnTo>
                  <a:pt x="164219" y="357895"/>
                </a:lnTo>
                <a:lnTo>
                  <a:pt x="174187" y="345277"/>
                </a:lnTo>
                <a:lnTo>
                  <a:pt x="182104" y="333055"/>
                </a:lnTo>
                <a:lnTo>
                  <a:pt x="188650" y="321097"/>
                </a:lnTo>
                <a:lnTo>
                  <a:pt x="194285" y="309315"/>
                </a:lnTo>
                <a:lnTo>
                  <a:pt x="199312" y="296380"/>
                </a:lnTo>
                <a:lnTo>
                  <a:pt x="203933" y="282677"/>
                </a:lnTo>
                <a:lnTo>
                  <a:pt x="208284" y="268461"/>
                </a:lnTo>
                <a:lnTo>
                  <a:pt x="211183" y="257714"/>
                </a:lnTo>
                <a:lnTo>
                  <a:pt x="213117" y="249280"/>
                </a:lnTo>
                <a:lnTo>
                  <a:pt x="214407" y="242387"/>
                </a:lnTo>
                <a:lnTo>
                  <a:pt x="215265" y="235251"/>
                </a:lnTo>
                <a:lnTo>
                  <a:pt x="215839" y="227954"/>
                </a:lnTo>
                <a:lnTo>
                  <a:pt x="216220" y="220550"/>
                </a:lnTo>
                <a:lnTo>
                  <a:pt x="216644" y="205549"/>
                </a:lnTo>
                <a:lnTo>
                  <a:pt x="216917" y="181290"/>
                </a:lnTo>
                <a:lnTo>
                  <a:pt x="213568" y="169050"/>
                </a:lnTo>
                <a:lnTo>
                  <a:pt x="210897" y="162230"/>
                </a:lnTo>
                <a:lnTo>
                  <a:pt x="206577" y="152604"/>
                </a:lnTo>
                <a:lnTo>
                  <a:pt x="189630" y="117324"/>
                </a:lnTo>
                <a:lnTo>
                  <a:pt x="180274" y="98288"/>
                </a:lnTo>
                <a:lnTo>
                  <a:pt x="177270" y="90925"/>
                </a:lnTo>
                <a:lnTo>
                  <a:pt x="173934" y="79358"/>
                </a:lnTo>
                <a:lnTo>
                  <a:pt x="170504" y="74496"/>
                </a:lnTo>
                <a:lnTo>
                  <a:pt x="165678" y="69984"/>
                </a:lnTo>
                <a:lnTo>
                  <a:pt x="159920" y="65706"/>
                </a:lnTo>
                <a:lnTo>
                  <a:pt x="154812" y="60314"/>
                </a:lnTo>
                <a:lnTo>
                  <a:pt x="150136" y="54180"/>
                </a:lnTo>
                <a:lnTo>
                  <a:pt x="145749" y="47550"/>
                </a:lnTo>
                <a:lnTo>
                  <a:pt x="141554" y="43130"/>
                </a:lnTo>
                <a:lnTo>
                  <a:pt x="137488" y="40184"/>
                </a:lnTo>
                <a:lnTo>
                  <a:pt x="133507" y="38219"/>
                </a:lnTo>
                <a:lnTo>
                  <a:pt x="128313" y="34370"/>
                </a:lnTo>
                <a:lnTo>
                  <a:pt x="122310" y="29263"/>
                </a:lnTo>
                <a:lnTo>
                  <a:pt x="115768" y="23319"/>
                </a:lnTo>
                <a:lnTo>
                  <a:pt x="107597" y="18086"/>
                </a:lnTo>
                <a:lnTo>
                  <a:pt x="98339" y="13327"/>
                </a:lnTo>
                <a:lnTo>
                  <a:pt x="88358" y="8885"/>
                </a:lnTo>
                <a:lnTo>
                  <a:pt x="80433" y="5924"/>
                </a:lnTo>
                <a:lnTo>
                  <a:pt x="73880" y="3949"/>
                </a:lnTo>
                <a:lnTo>
                  <a:pt x="68242" y="2633"/>
                </a:lnTo>
                <a:lnTo>
                  <a:pt x="63213" y="1756"/>
                </a:lnTo>
                <a:lnTo>
                  <a:pt x="58590" y="1170"/>
                </a:lnTo>
                <a:lnTo>
                  <a:pt x="54238" y="781"/>
                </a:lnTo>
                <a:lnTo>
                  <a:pt x="50067" y="520"/>
                </a:lnTo>
                <a:lnTo>
                  <a:pt x="46016" y="347"/>
                </a:lnTo>
                <a:lnTo>
                  <a:pt x="22674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29"/>
          <p:cNvSpPr/>
          <p:nvPr/>
        </p:nvSpPr>
        <p:spPr bwMode="auto">
          <a:xfrm>
            <a:off x="7075169" y="4491476"/>
            <a:ext cx="249517" cy="423425"/>
          </a:xfrm>
          <a:custGeom>
            <a:avLst/>
            <a:gdLst/>
            <a:ahLst/>
            <a:cxnLst/>
            <a:rect l="0" t="0" r="0" b="0"/>
            <a:pathLst>
              <a:path w="249517" h="423425">
                <a:moveTo>
                  <a:pt x="0" y="69093"/>
                </a:moveTo>
                <a:lnTo>
                  <a:pt x="18204" y="44822"/>
                </a:lnTo>
                <a:lnTo>
                  <a:pt x="37536" y="32593"/>
                </a:lnTo>
                <a:lnTo>
                  <a:pt x="64394" y="19359"/>
                </a:lnTo>
                <a:lnTo>
                  <a:pt x="96270" y="5458"/>
                </a:lnTo>
                <a:lnTo>
                  <a:pt x="125140" y="0"/>
                </a:lnTo>
                <a:lnTo>
                  <a:pt x="152006" y="171"/>
                </a:lnTo>
                <a:lnTo>
                  <a:pt x="177538" y="4095"/>
                </a:lnTo>
                <a:lnTo>
                  <a:pt x="190749" y="19411"/>
                </a:lnTo>
                <a:lnTo>
                  <a:pt x="195746" y="42322"/>
                </a:lnTo>
                <a:lnTo>
                  <a:pt x="195267" y="70296"/>
                </a:lnTo>
                <a:lnTo>
                  <a:pt x="187328" y="92755"/>
                </a:lnTo>
                <a:lnTo>
                  <a:pt x="174416" y="111538"/>
                </a:lnTo>
                <a:lnTo>
                  <a:pt x="141416" y="144787"/>
                </a:lnTo>
                <a:lnTo>
                  <a:pt x="148887" y="146226"/>
                </a:lnTo>
                <a:lnTo>
                  <a:pt x="162758" y="147185"/>
                </a:lnTo>
                <a:lnTo>
                  <a:pt x="180895" y="147824"/>
                </a:lnTo>
                <a:lnTo>
                  <a:pt x="200607" y="158411"/>
                </a:lnTo>
                <a:lnTo>
                  <a:pt x="221368" y="175629"/>
                </a:lnTo>
                <a:lnTo>
                  <a:pt x="242830" y="197267"/>
                </a:lnTo>
                <a:lnTo>
                  <a:pt x="249516" y="229472"/>
                </a:lnTo>
                <a:lnTo>
                  <a:pt x="246354" y="268723"/>
                </a:lnTo>
                <a:lnTo>
                  <a:pt x="236627" y="312670"/>
                </a:lnTo>
                <a:lnTo>
                  <a:pt x="217441" y="347048"/>
                </a:lnTo>
                <a:lnTo>
                  <a:pt x="191951" y="375046"/>
                </a:lnTo>
                <a:lnTo>
                  <a:pt x="45721" y="42342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30"/>
          <p:cNvSpPr/>
          <p:nvPr/>
        </p:nvSpPr>
        <p:spPr bwMode="auto">
          <a:xfrm>
            <a:off x="7360919" y="4480559"/>
            <a:ext cx="228601" cy="342901"/>
          </a:xfrm>
          <a:custGeom>
            <a:avLst/>
            <a:gdLst/>
            <a:ahLst/>
            <a:cxnLst/>
            <a:rect l="0" t="0" r="0" b="0"/>
            <a:pathLst>
              <a:path w="228601" h="342901">
                <a:moveTo>
                  <a:pt x="0" y="0"/>
                </a:moveTo>
                <a:lnTo>
                  <a:pt x="15909" y="31818"/>
                </a:lnTo>
                <a:lnTo>
                  <a:pt x="19497" y="37722"/>
                </a:lnTo>
                <a:lnTo>
                  <a:pt x="23158" y="42928"/>
                </a:lnTo>
                <a:lnTo>
                  <a:pt x="26868" y="47669"/>
                </a:lnTo>
                <a:lnTo>
                  <a:pt x="31882" y="53370"/>
                </a:lnTo>
                <a:lnTo>
                  <a:pt x="37765" y="59710"/>
                </a:lnTo>
                <a:lnTo>
                  <a:pt x="59389" y="82068"/>
                </a:lnTo>
                <a:lnTo>
                  <a:pt x="63723" y="87732"/>
                </a:lnTo>
                <a:lnTo>
                  <a:pt x="67882" y="94048"/>
                </a:lnTo>
                <a:lnTo>
                  <a:pt x="71925" y="100799"/>
                </a:lnTo>
                <a:lnTo>
                  <a:pt x="77160" y="107839"/>
                </a:lnTo>
                <a:lnTo>
                  <a:pt x="83190" y="115073"/>
                </a:lnTo>
                <a:lnTo>
                  <a:pt x="89751" y="122436"/>
                </a:lnTo>
                <a:lnTo>
                  <a:pt x="95394" y="129884"/>
                </a:lnTo>
                <a:lnTo>
                  <a:pt x="100426" y="137390"/>
                </a:lnTo>
                <a:lnTo>
                  <a:pt x="105050" y="144933"/>
                </a:lnTo>
                <a:lnTo>
                  <a:pt x="109404" y="151232"/>
                </a:lnTo>
                <a:lnTo>
                  <a:pt x="113576" y="156702"/>
                </a:lnTo>
                <a:lnTo>
                  <a:pt x="117627" y="161618"/>
                </a:lnTo>
                <a:lnTo>
                  <a:pt x="125409" y="173785"/>
                </a:lnTo>
                <a:lnTo>
                  <a:pt x="147600" y="211011"/>
                </a:lnTo>
                <a:lnTo>
                  <a:pt x="158091" y="229575"/>
                </a:lnTo>
                <a:lnTo>
                  <a:pt x="176520" y="263747"/>
                </a:lnTo>
                <a:lnTo>
                  <a:pt x="183720" y="276161"/>
                </a:lnTo>
                <a:lnTo>
                  <a:pt x="189789" y="285708"/>
                </a:lnTo>
                <a:lnTo>
                  <a:pt x="195106" y="293342"/>
                </a:lnTo>
                <a:lnTo>
                  <a:pt x="199921" y="300971"/>
                </a:lnTo>
                <a:lnTo>
                  <a:pt x="204401" y="308598"/>
                </a:lnTo>
                <a:lnTo>
                  <a:pt x="213387" y="324693"/>
                </a:lnTo>
                <a:lnTo>
                  <a:pt x="228600" y="3429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31"/>
          <p:cNvSpPr/>
          <p:nvPr/>
        </p:nvSpPr>
        <p:spPr bwMode="auto">
          <a:xfrm>
            <a:off x="7349490" y="4457700"/>
            <a:ext cx="205740" cy="377190"/>
          </a:xfrm>
          <a:custGeom>
            <a:avLst/>
            <a:gdLst/>
            <a:ahLst/>
            <a:cxnLst/>
            <a:rect l="0" t="0" r="0" b="0"/>
            <a:pathLst>
              <a:path w="205740" h="377190">
                <a:moveTo>
                  <a:pt x="205739" y="0"/>
                </a:moveTo>
                <a:lnTo>
                  <a:pt x="199672" y="0"/>
                </a:lnTo>
                <a:lnTo>
                  <a:pt x="197884" y="1270"/>
                </a:lnTo>
                <a:lnTo>
                  <a:pt x="196692" y="3386"/>
                </a:lnTo>
                <a:lnTo>
                  <a:pt x="195368" y="9125"/>
                </a:lnTo>
                <a:lnTo>
                  <a:pt x="194780" y="15909"/>
                </a:lnTo>
                <a:lnTo>
                  <a:pt x="191132" y="26544"/>
                </a:lnTo>
                <a:lnTo>
                  <a:pt x="188381" y="32935"/>
                </a:lnTo>
                <a:lnTo>
                  <a:pt x="185277" y="41007"/>
                </a:lnTo>
                <a:lnTo>
                  <a:pt x="178441" y="60135"/>
                </a:lnTo>
                <a:lnTo>
                  <a:pt x="173571" y="70570"/>
                </a:lnTo>
                <a:lnTo>
                  <a:pt x="167784" y="81336"/>
                </a:lnTo>
                <a:lnTo>
                  <a:pt x="161386" y="92324"/>
                </a:lnTo>
                <a:lnTo>
                  <a:pt x="157120" y="102189"/>
                </a:lnTo>
                <a:lnTo>
                  <a:pt x="154276" y="111306"/>
                </a:lnTo>
                <a:lnTo>
                  <a:pt x="152381" y="119924"/>
                </a:lnTo>
                <a:lnTo>
                  <a:pt x="149847" y="128209"/>
                </a:lnTo>
                <a:lnTo>
                  <a:pt x="146888" y="136273"/>
                </a:lnTo>
                <a:lnTo>
                  <a:pt x="143645" y="144188"/>
                </a:lnTo>
                <a:lnTo>
                  <a:pt x="137673" y="154545"/>
                </a:lnTo>
                <a:lnTo>
                  <a:pt x="129882" y="166530"/>
                </a:lnTo>
                <a:lnTo>
                  <a:pt x="120878" y="179600"/>
                </a:lnTo>
                <a:lnTo>
                  <a:pt x="113605" y="190853"/>
                </a:lnTo>
                <a:lnTo>
                  <a:pt x="107486" y="200895"/>
                </a:lnTo>
                <a:lnTo>
                  <a:pt x="102138" y="210130"/>
                </a:lnTo>
                <a:lnTo>
                  <a:pt x="92807" y="227164"/>
                </a:lnTo>
                <a:lnTo>
                  <a:pt x="83157" y="245741"/>
                </a:lnTo>
                <a:lnTo>
                  <a:pt x="42403" y="326693"/>
                </a:lnTo>
                <a:lnTo>
                  <a:pt x="38429" y="333365"/>
                </a:lnTo>
                <a:lnTo>
                  <a:pt x="34509" y="339083"/>
                </a:lnTo>
                <a:lnTo>
                  <a:pt x="30626" y="344165"/>
                </a:lnTo>
                <a:lnTo>
                  <a:pt x="26767" y="348823"/>
                </a:lnTo>
                <a:lnTo>
                  <a:pt x="22925" y="353199"/>
                </a:lnTo>
                <a:lnTo>
                  <a:pt x="19093" y="357386"/>
                </a:lnTo>
                <a:lnTo>
                  <a:pt x="11449" y="365424"/>
                </a:lnTo>
                <a:lnTo>
                  <a:pt x="0" y="37718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32"/>
          <p:cNvSpPr/>
          <p:nvPr/>
        </p:nvSpPr>
        <p:spPr bwMode="auto">
          <a:xfrm>
            <a:off x="7738109" y="4470882"/>
            <a:ext cx="228601" cy="43969"/>
          </a:xfrm>
          <a:custGeom>
            <a:avLst/>
            <a:gdLst/>
            <a:ahLst/>
            <a:cxnLst/>
            <a:rect l="0" t="0" r="0" b="0"/>
            <a:pathLst>
              <a:path w="228601" h="43969">
                <a:moveTo>
                  <a:pt x="0" y="43968"/>
                </a:moveTo>
                <a:lnTo>
                  <a:pt x="21977" y="43968"/>
                </a:lnTo>
                <a:lnTo>
                  <a:pt x="33701" y="41427"/>
                </a:lnTo>
                <a:lnTo>
                  <a:pt x="49138" y="37194"/>
                </a:lnTo>
                <a:lnTo>
                  <a:pt x="67049" y="31832"/>
                </a:lnTo>
                <a:lnTo>
                  <a:pt x="82799" y="28257"/>
                </a:lnTo>
                <a:lnTo>
                  <a:pt x="97110" y="25874"/>
                </a:lnTo>
                <a:lnTo>
                  <a:pt x="110460" y="24285"/>
                </a:lnTo>
                <a:lnTo>
                  <a:pt x="123170" y="21956"/>
                </a:lnTo>
                <a:lnTo>
                  <a:pt x="135453" y="19133"/>
                </a:lnTo>
                <a:lnTo>
                  <a:pt x="147453" y="15981"/>
                </a:lnTo>
                <a:lnTo>
                  <a:pt x="157991" y="13880"/>
                </a:lnTo>
                <a:lnTo>
                  <a:pt x="167558" y="12479"/>
                </a:lnTo>
                <a:lnTo>
                  <a:pt x="176476" y="11545"/>
                </a:lnTo>
                <a:lnTo>
                  <a:pt x="183691" y="9653"/>
                </a:lnTo>
                <a:lnTo>
                  <a:pt x="189770" y="7121"/>
                </a:lnTo>
                <a:lnTo>
                  <a:pt x="195094" y="4163"/>
                </a:lnTo>
                <a:lnTo>
                  <a:pt x="199913" y="2191"/>
                </a:lnTo>
                <a:lnTo>
                  <a:pt x="204396" y="877"/>
                </a:lnTo>
                <a:lnTo>
                  <a:pt x="208654" y="0"/>
                </a:lnTo>
                <a:lnTo>
                  <a:pt x="211492" y="686"/>
                </a:lnTo>
                <a:lnTo>
                  <a:pt x="213385" y="2413"/>
                </a:lnTo>
                <a:lnTo>
                  <a:pt x="214647" y="4834"/>
                </a:lnTo>
                <a:lnTo>
                  <a:pt x="216758" y="6449"/>
                </a:lnTo>
                <a:lnTo>
                  <a:pt x="219436" y="7525"/>
                </a:lnTo>
                <a:lnTo>
                  <a:pt x="228600" y="967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33"/>
          <p:cNvSpPr/>
          <p:nvPr/>
        </p:nvSpPr>
        <p:spPr bwMode="auto">
          <a:xfrm>
            <a:off x="7806690" y="4537709"/>
            <a:ext cx="194311" cy="45721"/>
          </a:xfrm>
          <a:custGeom>
            <a:avLst/>
            <a:gdLst/>
            <a:ahLst/>
            <a:cxnLst/>
            <a:rect l="0" t="0" r="0" b="0"/>
            <a:pathLst>
              <a:path w="194311" h="45721">
                <a:moveTo>
                  <a:pt x="0" y="45720"/>
                </a:moveTo>
                <a:lnTo>
                  <a:pt x="63280" y="29900"/>
                </a:lnTo>
                <a:lnTo>
                  <a:pt x="19431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34"/>
          <p:cNvSpPr/>
          <p:nvPr/>
        </p:nvSpPr>
        <p:spPr bwMode="auto">
          <a:xfrm>
            <a:off x="8092440" y="4320539"/>
            <a:ext cx="45720" cy="434341"/>
          </a:xfrm>
          <a:custGeom>
            <a:avLst/>
            <a:gdLst/>
            <a:ahLst/>
            <a:cxnLst/>
            <a:rect l="0" t="0" r="0" b="0"/>
            <a:pathLst>
              <a:path w="45720" h="434341">
                <a:moveTo>
                  <a:pt x="0" y="0"/>
                </a:moveTo>
                <a:lnTo>
                  <a:pt x="6068" y="6069"/>
                </a:lnTo>
                <a:lnTo>
                  <a:pt x="7855" y="9126"/>
                </a:lnTo>
                <a:lnTo>
                  <a:pt x="9046" y="12434"/>
                </a:lnTo>
                <a:lnTo>
                  <a:pt x="10370" y="20766"/>
                </a:lnTo>
                <a:lnTo>
                  <a:pt x="10959" y="32937"/>
                </a:lnTo>
                <a:lnTo>
                  <a:pt x="11290" y="48000"/>
                </a:lnTo>
                <a:lnTo>
                  <a:pt x="11388" y="72643"/>
                </a:lnTo>
                <a:lnTo>
                  <a:pt x="13941" y="89068"/>
                </a:lnTo>
                <a:lnTo>
                  <a:pt x="18185" y="110179"/>
                </a:lnTo>
                <a:lnTo>
                  <a:pt x="23552" y="134413"/>
                </a:lnTo>
                <a:lnTo>
                  <a:pt x="27131" y="158189"/>
                </a:lnTo>
                <a:lnTo>
                  <a:pt x="29517" y="181659"/>
                </a:lnTo>
                <a:lnTo>
                  <a:pt x="31108" y="204926"/>
                </a:lnTo>
                <a:lnTo>
                  <a:pt x="32168" y="230598"/>
                </a:lnTo>
                <a:lnTo>
                  <a:pt x="33347" y="286215"/>
                </a:lnTo>
                <a:lnTo>
                  <a:pt x="34931" y="306380"/>
                </a:lnTo>
                <a:lnTo>
                  <a:pt x="37257" y="321093"/>
                </a:lnTo>
                <a:lnTo>
                  <a:pt x="40079" y="332173"/>
                </a:lnTo>
                <a:lnTo>
                  <a:pt x="41958" y="342098"/>
                </a:lnTo>
                <a:lnTo>
                  <a:pt x="43212" y="351256"/>
                </a:lnTo>
                <a:lnTo>
                  <a:pt x="44048" y="359901"/>
                </a:lnTo>
                <a:lnTo>
                  <a:pt x="44977" y="372893"/>
                </a:lnTo>
                <a:lnTo>
                  <a:pt x="45719" y="4343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35"/>
          <p:cNvSpPr/>
          <p:nvPr/>
        </p:nvSpPr>
        <p:spPr bwMode="auto">
          <a:xfrm>
            <a:off x="8253086" y="4302524"/>
            <a:ext cx="185745" cy="371733"/>
          </a:xfrm>
          <a:custGeom>
            <a:avLst/>
            <a:gdLst/>
            <a:ahLst/>
            <a:cxnLst/>
            <a:rect l="0" t="0" r="0" b="0"/>
            <a:pathLst>
              <a:path w="185745" h="371733">
                <a:moveTo>
                  <a:pt x="67954" y="6585"/>
                </a:moveTo>
                <a:lnTo>
                  <a:pt x="61886" y="518"/>
                </a:lnTo>
                <a:lnTo>
                  <a:pt x="60098" y="0"/>
                </a:lnTo>
                <a:lnTo>
                  <a:pt x="58906" y="925"/>
                </a:lnTo>
                <a:lnTo>
                  <a:pt x="58112" y="2812"/>
                </a:lnTo>
                <a:lnTo>
                  <a:pt x="56995" y="11535"/>
                </a:lnTo>
                <a:lnTo>
                  <a:pt x="55568" y="14965"/>
                </a:lnTo>
                <a:lnTo>
                  <a:pt x="47491" y="27131"/>
                </a:lnTo>
                <a:lnTo>
                  <a:pt x="44152" y="32983"/>
                </a:lnTo>
                <a:lnTo>
                  <a:pt x="40656" y="39423"/>
                </a:lnTo>
                <a:lnTo>
                  <a:pt x="37056" y="44987"/>
                </a:lnTo>
                <a:lnTo>
                  <a:pt x="33384" y="49966"/>
                </a:lnTo>
                <a:lnTo>
                  <a:pt x="29668" y="54556"/>
                </a:lnTo>
                <a:lnTo>
                  <a:pt x="25538" y="63043"/>
                </a:lnTo>
                <a:lnTo>
                  <a:pt x="22432" y="72317"/>
                </a:lnTo>
                <a:lnTo>
                  <a:pt x="19826" y="78347"/>
                </a:lnTo>
                <a:lnTo>
                  <a:pt x="13543" y="91819"/>
                </a:lnTo>
                <a:lnTo>
                  <a:pt x="6518" y="106274"/>
                </a:lnTo>
                <a:lnTo>
                  <a:pt x="2549" y="117778"/>
                </a:lnTo>
                <a:lnTo>
                  <a:pt x="785" y="127124"/>
                </a:lnTo>
                <a:lnTo>
                  <a:pt x="0" y="135512"/>
                </a:lnTo>
                <a:lnTo>
                  <a:pt x="1062" y="139526"/>
                </a:lnTo>
                <a:lnTo>
                  <a:pt x="5627" y="147373"/>
                </a:lnTo>
                <a:lnTo>
                  <a:pt x="8622" y="151244"/>
                </a:lnTo>
                <a:lnTo>
                  <a:pt x="11890" y="155094"/>
                </a:lnTo>
                <a:lnTo>
                  <a:pt x="15338" y="158931"/>
                </a:lnTo>
                <a:lnTo>
                  <a:pt x="18906" y="161489"/>
                </a:lnTo>
                <a:lnTo>
                  <a:pt x="22556" y="163195"/>
                </a:lnTo>
                <a:lnTo>
                  <a:pt x="26258" y="164332"/>
                </a:lnTo>
                <a:lnTo>
                  <a:pt x="29996" y="166359"/>
                </a:lnTo>
                <a:lnTo>
                  <a:pt x="33759" y="168982"/>
                </a:lnTo>
                <a:lnTo>
                  <a:pt x="37538" y="171999"/>
                </a:lnTo>
                <a:lnTo>
                  <a:pt x="41326" y="174012"/>
                </a:lnTo>
                <a:lnTo>
                  <a:pt x="45122" y="175353"/>
                </a:lnTo>
                <a:lnTo>
                  <a:pt x="48923" y="176247"/>
                </a:lnTo>
                <a:lnTo>
                  <a:pt x="53996" y="178113"/>
                </a:lnTo>
                <a:lnTo>
                  <a:pt x="59918" y="180627"/>
                </a:lnTo>
                <a:lnTo>
                  <a:pt x="66406" y="183573"/>
                </a:lnTo>
                <a:lnTo>
                  <a:pt x="74542" y="186807"/>
                </a:lnTo>
                <a:lnTo>
                  <a:pt x="93742" y="193787"/>
                </a:lnTo>
                <a:lnTo>
                  <a:pt x="101656" y="197427"/>
                </a:lnTo>
                <a:lnTo>
                  <a:pt x="108202" y="201123"/>
                </a:lnTo>
                <a:lnTo>
                  <a:pt x="113835" y="204857"/>
                </a:lnTo>
                <a:lnTo>
                  <a:pt x="118861" y="208616"/>
                </a:lnTo>
                <a:lnTo>
                  <a:pt x="123482" y="212393"/>
                </a:lnTo>
                <a:lnTo>
                  <a:pt x="127832" y="216180"/>
                </a:lnTo>
                <a:lnTo>
                  <a:pt x="132003" y="219975"/>
                </a:lnTo>
                <a:lnTo>
                  <a:pt x="140024" y="227579"/>
                </a:lnTo>
                <a:lnTo>
                  <a:pt x="145210" y="233925"/>
                </a:lnTo>
                <a:lnTo>
                  <a:pt x="151208" y="241965"/>
                </a:lnTo>
                <a:lnTo>
                  <a:pt x="157747" y="251135"/>
                </a:lnTo>
                <a:lnTo>
                  <a:pt x="163376" y="259788"/>
                </a:lnTo>
                <a:lnTo>
                  <a:pt x="168399" y="268098"/>
                </a:lnTo>
                <a:lnTo>
                  <a:pt x="173017" y="276177"/>
                </a:lnTo>
                <a:lnTo>
                  <a:pt x="177366" y="286643"/>
                </a:lnTo>
                <a:lnTo>
                  <a:pt x="181535" y="298700"/>
                </a:lnTo>
                <a:lnTo>
                  <a:pt x="185584" y="311819"/>
                </a:lnTo>
                <a:lnTo>
                  <a:pt x="185744" y="323104"/>
                </a:lnTo>
                <a:lnTo>
                  <a:pt x="183310" y="333168"/>
                </a:lnTo>
                <a:lnTo>
                  <a:pt x="179148" y="342417"/>
                </a:lnTo>
                <a:lnTo>
                  <a:pt x="175104" y="348583"/>
                </a:lnTo>
                <a:lnTo>
                  <a:pt x="171137" y="352694"/>
                </a:lnTo>
                <a:lnTo>
                  <a:pt x="167222" y="355435"/>
                </a:lnTo>
                <a:lnTo>
                  <a:pt x="163342" y="358532"/>
                </a:lnTo>
                <a:lnTo>
                  <a:pt x="159486" y="361866"/>
                </a:lnTo>
                <a:lnTo>
                  <a:pt x="155646" y="365359"/>
                </a:lnTo>
                <a:lnTo>
                  <a:pt x="151815" y="367688"/>
                </a:lnTo>
                <a:lnTo>
                  <a:pt x="147991" y="369241"/>
                </a:lnTo>
                <a:lnTo>
                  <a:pt x="144171" y="370276"/>
                </a:lnTo>
                <a:lnTo>
                  <a:pt x="140355" y="370965"/>
                </a:lnTo>
                <a:lnTo>
                  <a:pt x="136542" y="371425"/>
                </a:lnTo>
                <a:lnTo>
                  <a:pt x="132729" y="371732"/>
                </a:lnTo>
                <a:lnTo>
                  <a:pt x="128917" y="370667"/>
                </a:lnTo>
                <a:lnTo>
                  <a:pt x="125106" y="368686"/>
                </a:lnTo>
                <a:lnTo>
                  <a:pt x="121295" y="366096"/>
                </a:lnTo>
                <a:lnTo>
                  <a:pt x="116215" y="363099"/>
                </a:lnTo>
                <a:lnTo>
                  <a:pt x="110288" y="359831"/>
                </a:lnTo>
                <a:lnTo>
                  <a:pt x="103796" y="356383"/>
                </a:lnTo>
                <a:lnTo>
                  <a:pt x="98198" y="352813"/>
                </a:lnTo>
                <a:lnTo>
                  <a:pt x="93197" y="349164"/>
                </a:lnTo>
                <a:lnTo>
                  <a:pt x="88593" y="345462"/>
                </a:lnTo>
                <a:lnTo>
                  <a:pt x="84253" y="340453"/>
                </a:lnTo>
                <a:lnTo>
                  <a:pt x="80090" y="334573"/>
                </a:lnTo>
                <a:lnTo>
                  <a:pt x="76045" y="328114"/>
                </a:lnTo>
                <a:lnTo>
                  <a:pt x="73347" y="321268"/>
                </a:lnTo>
                <a:lnTo>
                  <a:pt x="71550" y="314164"/>
                </a:lnTo>
                <a:lnTo>
                  <a:pt x="70351" y="306888"/>
                </a:lnTo>
                <a:lnTo>
                  <a:pt x="69552" y="298227"/>
                </a:lnTo>
                <a:lnTo>
                  <a:pt x="69019" y="288643"/>
                </a:lnTo>
                <a:lnTo>
                  <a:pt x="68664" y="278444"/>
                </a:lnTo>
                <a:lnTo>
                  <a:pt x="68164" y="239818"/>
                </a:lnTo>
                <a:lnTo>
                  <a:pt x="69364" y="228114"/>
                </a:lnTo>
                <a:lnTo>
                  <a:pt x="71434" y="217771"/>
                </a:lnTo>
                <a:lnTo>
                  <a:pt x="74084" y="208336"/>
                </a:lnTo>
                <a:lnTo>
                  <a:pt x="78390" y="195696"/>
                </a:lnTo>
                <a:lnTo>
                  <a:pt x="89948" y="164718"/>
                </a:lnTo>
                <a:lnTo>
                  <a:pt x="96587" y="148837"/>
                </a:lnTo>
                <a:lnTo>
                  <a:pt x="103552" y="133170"/>
                </a:lnTo>
                <a:lnTo>
                  <a:pt x="110736" y="117645"/>
                </a:lnTo>
                <a:lnTo>
                  <a:pt x="118065" y="103485"/>
                </a:lnTo>
                <a:lnTo>
                  <a:pt x="125491" y="90235"/>
                </a:lnTo>
                <a:lnTo>
                  <a:pt x="132982" y="77592"/>
                </a:lnTo>
                <a:lnTo>
                  <a:pt x="139245" y="67893"/>
                </a:lnTo>
                <a:lnTo>
                  <a:pt x="144692" y="60157"/>
                </a:lnTo>
                <a:lnTo>
                  <a:pt x="149592" y="53730"/>
                </a:lnTo>
                <a:lnTo>
                  <a:pt x="154129" y="48175"/>
                </a:lnTo>
                <a:lnTo>
                  <a:pt x="158424" y="43202"/>
                </a:lnTo>
                <a:lnTo>
                  <a:pt x="162557" y="38616"/>
                </a:lnTo>
                <a:lnTo>
                  <a:pt x="164042" y="33019"/>
                </a:lnTo>
                <a:lnTo>
                  <a:pt x="163763" y="26748"/>
                </a:lnTo>
                <a:lnTo>
                  <a:pt x="160257" y="10568"/>
                </a:lnTo>
                <a:lnTo>
                  <a:pt x="158699" y="9241"/>
                </a:lnTo>
                <a:lnTo>
                  <a:pt x="156391" y="8356"/>
                </a:lnTo>
                <a:lnTo>
                  <a:pt x="153582" y="7766"/>
                </a:lnTo>
                <a:lnTo>
                  <a:pt x="149169" y="7372"/>
                </a:lnTo>
                <a:lnTo>
                  <a:pt x="143687" y="7110"/>
                </a:lnTo>
                <a:lnTo>
                  <a:pt x="137493" y="6935"/>
                </a:ln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36"/>
          <p:cNvSpPr/>
          <p:nvPr/>
        </p:nvSpPr>
        <p:spPr bwMode="auto">
          <a:xfrm>
            <a:off x="8521355" y="4206440"/>
            <a:ext cx="199105" cy="376792"/>
          </a:xfrm>
          <a:custGeom>
            <a:avLst/>
            <a:gdLst/>
            <a:ahLst/>
            <a:cxnLst/>
            <a:rect l="0" t="0" r="0" b="0"/>
            <a:pathLst>
              <a:path w="199105" h="376792">
                <a:moveTo>
                  <a:pt x="39714" y="22660"/>
                </a:moveTo>
                <a:lnTo>
                  <a:pt x="39714" y="54477"/>
                </a:lnTo>
                <a:lnTo>
                  <a:pt x="38445" y="60381"/>
                </a:lnTo>
                <a:lnTo>
                  <a:pt x="33647" y="70328"/>
                </a:lnTo>
                <a:lnTo>
                  <a:pt x="31859" y="77299"/>
                </a:lnTo>
                <a:lnTo>
                  <a:pt x="30667" y="85756"/>
                </a:lnTo>
                <a:lnTo>
                  <a:pt x="29873" y="95204"/>
                </a:lnTo>
                <a:lnTo>
                  <a:pt x="28074" y="104042"/>
                </a:lnTo>
                <a:lnTo>
                  <a:pt x="25604" y="112475"/>
                </a:lnTo>
                <a:lnTo>
                  <a:pt x="22687" y="120636"/>
                </a:lnTo>
                <a:lnTo>
                  <a:pt x="20743" y="128617"/>
                </a:lnTo>
                <a:lnTo>
                  <a:pt x="19446" y="136478"/>
                </a:lnTo>
                <a:lnTo>
                  <a:pt x="18583" y="144259"/>
                </a:lnTo>
                <a:lnTo>
                  <a:pt x="14236" y="173224"/>
                </a:lnTo>
                <a:lnTo>
                  <a:pt x="8070" y="210227"/>
                </a:lnTo>
                <a:lnTo>
                  <a:pt x="1097" y="247840"/>
                </a:lnTo>
                <a:lnTo>
                  <a:pt x="0" y="261679"/>
                </a:lnTo>
                <a:lnTo>
                  <a:pt x="538" y="272176"/>
                </a:lnTo>
                <a:lnTo>
                  <a:pt x="2166" y="280444"/>
                </a:lnTo>
                <a:lnTo>
                  <a:pt x="3253" y="288496"/>
                </a:lnTo>
                <a:lnTo>
                  <a:pt x="3977" y="296404"/>
                </a:lnTo>
                <a:lnTo>
                  <a:pt x="4459" y="304216"/>
                </a:lnTo>
                <a:lnTo>
                  <a:pt x="6051" y="310693"/>
                </a:lnTo>
                <a:lnTo>
                  <a:pt x="13089" y="325879"/>
                </a:lnTo>
                <a:lnTo>
                  <a:pt x="15181" y="334377"/>
                </a:lnTo>
                <a:lnTo>
                  <a:pt x="19498" y="342387"/>
                </a:lnTo>
                <a:lnTo>
                  <a:pt x="25649" y="350181"/>
                </a:lnTo>
                <a:lnTo>
                  <a:pt x="29068" y="354037"/>
                </a:lnTo>
                <a:lnTo>
                  <a:pt x="36252" y="361709"/>
                </a:lnTo>
                <a:lnTo>
                  <a:pt x="48933" y="374726"/>
                </a:lnTo>
                <a:lnTo>
                  <a:pt x="50940" y="375481"/>
                </a:lnTo>
                <a:lnTo>
                  <a:pt x="56557" y="376319"/>
                </a:lnTo>
                <a:lnTo>
                  <a:pt x="59832" y="376543"/>
                </a:lnTo>
                <a:lnTo>
                  <a:pt x="63286" y="376691"/>
                </a:lnTo>
                <a:lnTo>
                  <a:pt x="66859" y="376791"/>
                </a:lnTo>
                <a:lnTo>
                  <a:pt x="73052" y="375587"/>
                </a:lnTo>
                <a:lnTo>
                  <a:pt x="80989" y="373514"/>
                </a:lnTo>
                <a:lnTo>
                  <a:pt x="90090" y="370863"/>
                </a:lnTo>
                <a:lnTo>
                  <a:pt x="96158" y="367825"/>
                </a:lnTo>
                <a:lnTo>
                  <a:pt x="100204" y="364530"/>
                </a:lnTo>
                <a:lnTo>
                  <a:pt x="102901" y="361063"/>
                </a:lnTo>
                <a:lnTo>
                  <a:pt x="107239" y="358752"/>
                </a:lnTo>
                <a:lnTo>
                  <a:pt x="112671" y="357211"/>
                </a:lnTo>
                <a:lnTo>
                  <a:pt x="118832" y="356184"/>
                </a:lnTo>
                <a:lnTo>
                  <a:pt x="124210" y="352959"/>
                </a:lnTo>
                <a:lnTo>
                  <a:pt x="129065" y="348269"/>
                </a:lnTo>
                <a:lnTo>
                  <a:pt x="133571" y="342603"/>
                </a:lnTo>
                <a:lnTo>
                  <a:pt x="138579" y="332920"/>
                </a:lnTo>
                <a:lnTo>
                  <a:pt x="139914" y="328560"/>
                </a:lnTo>
                <a:lnTo>
                  <a:pt x="143344" y="323113"/>
                </a:lnTo>
                <a:lnTo>
                  <a:pt x="148171" y="316942"/>
                </a:lnTo>
                <a:lnTo>
                  <a:pt x="153929" y="310288"/>
                </a:lnTo>
                <a:lnTo>
                  <a:pt x="159037" y="303312"/>
                </a:lnTo>
                <a:lnTo>
                  <a:pt x="163713" y="296121"/>
                </a:lnTo>
                <a:lnTo>
                  <a:pt x="168100" y="288787"/>
                </a:lnTo>
                <a:lnTo>
                  <a:pt x="171025" y="281358"/>
                </a:lnTo>
                <a:lnTo>
                  <a:pt x="172974" y="273865"/>
                </a:lnTo>
                <a:lnTo>
                  <a:pt x="174275" y="266330"/>
                </a:lnTo>
                <a:lnTo>
                  <a:pt x="176411" y="257497"/>
                </a:lnTo>
                <a:lnTo>
                  <a:pt x="179106" y="247797"/>
                </a:lnTo>
                <a:lnTo>
                  <a:pt x="185486" y="226861"/>
                </a:lnTo>
                <a:lnTo>
                  <a:pt x="192555" y="204856"/>
                </a:lnTo>
                <a:lnTo>
                  <a:pt x="194948" y="196193"/>
                </a:lnTo>
                <a:lnTo>
                  <a:pt x="196543" y="189149"/>
                </a:lnTo>
                <a:lnTo>
                  <a:pt x="197608" y="183182"/>
                </a:lnTo>
                <a:lnTo>
                  <a:pt x="198317" y="176665"/>
                </a:lnTo>
                <a:lnTo>
                  <a:pt x="198789" y="169780"/>
                </a:lnTo>
                <a:lnTo>
                  <a:pt x="199104" y="162650"/>
                </a:lnTo>
                <a:lnTo>
                  <a:pt x="198045" y="156627"/>
                </a:lnTo>
                <a:lnTo>
                  <a:pt x="193480" y="146547"/>
                </a:lnTo>
                <a:lnTo>
                  <a:pt x="191755" y="140811"/>
                </a:lnTo>
                <a:lnTo>
                  <a:pt x="190604" y="134447"/>
                </a:lnTo>
                <a:lnTo>
                  <a:pt x="189838" y="127665"/>
                </a:lnTo>
                <a:lnTo>
                  <a:pt x="186787" y="118063"/>
                </a:lnTo>
                <a:lnTo>
                  <a:pt x="182212" y="106582"/>
                </a:lnTo>
                <a:lnTo>
                  <a:pt x="176623" y="93847"/>
                </a:lnTo>
                <a:lnTo>
                  <a:pt x="170357" y="82818"/>
                </a:lnTo>
                <a:lnTo>
                  <a:pt x="163640" y="72925"/>
                </a:lnTo>
                <a:lnTo>
                  <a:pt x="156621" y="63790"/>
                </a:lnTo>
                <a:lnTo>
                  <a:pt x="151942" y="56430"/>
                </a:lnTo>
                <a:lnTo>
                  <a:pt x="146743" y="44866"/>
                </a:lnTo>
                <a:lnTo>
                  <a:pt x="142817" y="40003"/>
                </a:lnTo>
                <a:lnTo>
                  <a:pt x="137660" y="35492"/>
                </a:lnTo>
                <a:lnTo>
                  <a:pt x="131681" y="31214"/>
                </a:lnTo>
                <a:lnTo>
                  <a:pt x="126426" y="27093"/>
                </a:lnTo>
                <a:lnTo>
                  <a:pt x="121652" y="23075"/>
                </a:lnTo>
                <a:lnTo>
                  <a:pt x="117199" y="19127"/>
                </a:lnTo>
                <a:lnTo>
                  <a:pt x="108866" y="11352"/>
                </a:lnTo>
                <a:lnTo>
                  <a:pt x="104865" y="7502"/>
                </a:lnTo>
                <a:lnTo>
                  <a:pt x="99659" y="4934"/>
                </a:lnTo>
                <a:lnTo>
                  <a:pt x="93647" y="3223"/>
                </a:lnTo>
                <a:lnTo>
                  <a:pt x="87100" y="2081"/>
                </a:lnTo>
                <a:lnTo>
                  <a:pt x="81465" y="1321"/>
                </a:lnTo>
                <a:lnTo>
                  <a:pt x="76438" y="814"/>
                </a:lnTo>
                <a:lnTo>
                  <a:pt x="71817" y="476"/>
                </a:lnTo>
                <a:lnTo>
                  <a:pt x="67466" y="250"/>
                </a:lnTo>
                <a:lnTo>
                  <a:pt x="59246" y="0"/>
                </a:lnTo>
                <a:lnTo>
                  <a:pt x="54005" y="1203"/>
                </a:lnTo>
                <a:lnTo>
                  <a:pt x="47972" y="3275"/>
                </a:lnTo>
                <a:lnTo>
                  <a:pt x="28285" y="112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37"/>
          <p:cNvSpPr/>
          <p:nvPr/>
        </p:nvSpPr>
        <p:spPr bwMode="auto">
          <a:xfrm>
            <a:off x="7178040" y="4834889"/>
            <a:ext cx="537211" cy="137162"/>
          </a:xfrm>
          <a:custGeom>
            <a:avLst/>
            <a:gdLst/>
            <a:ahLst/>
            <a:cxnLst/>
            <a:rect l="0" t="0" r="0" b="0"/>
            <a:pathLst>
              <a:path w="537211" h="137162">
                <a:moveTo>
                  <a:pt x="0" y="137161"/>
                </a:moveTo>
                <a:lnTo>
                  <a:pt x="15908" y="137161"/>
                </a:lnTo>
                <a:lnTo>
                  <a:pt x="26544" y="133774"/>
                </a:lnTo>
                <a:lnTo>
                  <a:pt x="32936" y="131093"/>
                </a:lnTo>
                <a:lnTo>
                  <a:pt x="47999" y="127319"/>
                </a:lnTo>
                <a:lnTo>
                  <a:pt x="56469" y="123050"/>
                </a:lnTo>
                <a:lnTo>
                  <a:pt x="60506" y="120133"/>
                </a:lnTo>
                <a:lnTo>
                  <a:pt x="71765" y="116893"/>
                </a:lnTo>
                <a:lnTo>
                  <a:pt x="78323" y="116029"/>
                </a:lnTo>
                <a:lnTo>
                  <a:pt x="89045" y="112912"/>
                </a:lnTo>
                <a:lnTo>
                  <a:pt x="102543" y="108295"/>
                </a:lnTo>
                <a:lnTo>
                  <a:pt x="117892" y="102677"/>
                </a:lnTo>
                <a:lnTo>
                  <a:pt x="134474" y="97661"/>
                </a:lnTo>
                <a:lnTo>
                  <a:pt x="151880" y="93048"/>
                </a:lnTo>
                <a:lnTo>
                  <a:pt x="169833" y="88702"/>
                </a:lnTo>
                <a:lnTo>
                  <a:pt x="184342" y="84535"/>
                </a:lnTo>
                <a:lnTo>
                  <a:pt x="196554" y="80487"/>
                </a:lnTo>
                <a:lnTo>
                  <a:pt x="207236" y="76518"/>
                </a:lnTo>
                <a:lnTo>
                  <a:pt x="220707" y="72602"/>
                </a:lnTo>
                <a:lnTo>
                  <a:pt x="236038" y="68722"/>
                </a:lnTo>
                <a:lnTo>
                  <a:pt x="252608" y="64865"/>
                </a:lnTo>
                <a:lnTo>
                  <a:pt x="294727" y="53806"/>
                </a:lnTo>
                <a:lnTo>
                  <a:pt x="318404" y="47300"/>
                </a:lnTo>
                <a:lnTo>
                  <a:pt x="348160" y="40424"/>
                </a:lnTo>
                <a:lnTo>
                  <a:pt x="418474" y="26010"/>
                </a:lnTo>
                <a:lnTo>
                  <a:pt x="462425" y="17910"/>
                </a:lnTo>
                <a:lnTo>
                  <a:pt x="53721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38"/>
          <p:cNvSpPr/>
          <p:nvPr/>
        </p:nvSpPr>
        <p:spPr bwMode="auto">
          <a:xfrm>
            <a:off x="7372350" y="4949347"/>
            <a:ext cx="237637" cy="399829"/>
          </a:xfrm>
          <a:custGeom>
            <a:avLst/>
            <a:gdLst/>
            <a:ahLst/>
            <a:cxnLst/>
            <a:rect l="0" t="0" r="0" b="0"/>
            <a:pathLst>
              <a:path w="237637" h="399829">
                <a:moveTo>
                  <a:pt x="0" y="79853"/>
                </a:moveTo>
                <a:lnTo>
                  <a:pt x="0" y="63943"/>
                </a:lnTo>
                <a:lnTo>
                  <a:pt x="3809" y="59086"/>
                </a:lnTo>
                <a:lnTo>
                  <a:pt x="10160" y="53308"/>
                </a:lnTo>
                <a:lnTo>
                  <a:pt x="18203" y="46917"/>
                </a:lnTo>
                <a:lnTo>
                  <a:pt x="26105" y="41385"/>
                </a:lnTo>
                <a:lnTo>
                  <a:pt x="33914" y="36428"/>
                </a:lnTo>
                <a:lnTo>
                  <a:pt x="41658" y="31852"/>
                </a:lnTo>
                <a:lnTo>
                  <a:pt x="49362" y="27532"/>
                </a:lnTo>
                <a:lnTo>
                  <a:pt x="64695" y="19346"/>
                </a:lnTo>
                <a:lnTo>
                  <a:pt x="71070" y="16654"/>
                </a:lnTo>
                <a:lnTo>
                  <a:pt x="76589" y="14861"/>
                </a:lnTo>
                <a:lnTo>
                  <a:pt x="81539" y="13665"/>
                </a:lnTo>
                <a:lnTo>
                  <a:pt x="87379" y="11597"/>
                </a:lnTo>
                <a:lnTo>
                  <a:pt x="93813" y="8949"/>
                </a:lnTo>
                <a:lnTo>
                  <a:pt x="100642" y="5914"/>
                </a:lnTo>
                <a:lnTo>
                  <a:pt x="106464" y="3890"/>
                </a:lnTo>
                <a:lnTo>
                  <a:pt x="111617" y="2541"/>
                </a:lnTo>
                <a:lnTo>
                  <a:pt x="116320" y="1641"/>
                </a:lnTo>
                <a:lnTo>
                  <a:pt x="121997" y="1041"/>
                </a:lnTo>
                <a:lnTo>
                  <a:pt x="128321" y="642"/>
                </a:lnTo>
                <a:lnTo>
                  <a:pt x="140851" y="198"/>
                </a:lnTo>
                <a:lnTo>
                  <a:pt x="150654" y="0"/>
                </a:lnTo>
                <a:lnTo>
                  <a:pt x="153775" y="1218"/>
                </a:lnTo>
                <a:lnTo>
                  <a:pt x="155857" y="3299"/>
                </a:lnTo>
                <a:lnTo>
                  <a:pt x="157244" y="5957"/>
                </a:lnTo>
                <a:lnTo>
                  <a:pt x="159439" y="7729"/>
                </a:lnTo>
                <a:lnTo>
                  <a:pt x="162173" y="8910"/>
                </a:lnTo>
                <a:lnTo>
                  <a:pt x="165265" y="9697"/>
                </a:lnTo>
                <a:lnTo>
                  <a:pt x="167326" y="11492"/>
                </a:lnTo>
                <a:lnTo>
                  <a:pt x="168701" y="13959"/>
                </a:lnTo>
                <a:lnTo>
                  <a:pt x="170228" y="20087"/>
                </a:lnTo>
                <a:lnTo>
                  <a:pt x="171088" y="31947"/>
                </a:lnTo>
                <a:lnTo>
                  <a:pt x="171289" y="44167"/>
                </a:lnTo>
                <a:lnTo>
                  <a:pt x="170072" y="49712"/>
                </a:lnTo>
                <a:lnTo>
                  <a:pt x="165334" y="59260"/>
                </a:lnTo>
                <a:lnTo>
                  <a:pt x="155609" y="77897"/>
                </a:lnTo>
                <a:lnTo>
                  <a:pt x="149459" y="89979"/>
                </a:lnTo>
                <a:lnTo>
                  <a:pt x="144089" y="101843"/>
                </a:lnTo>
                <a:lnTo>
                  <a:pt x="139239" y="113563"/>
                </a:lnTo>
                <a:lnTo>
                  <a:pt x="134735" y="125186"/>
                </a:lnTo>
                <a:lnTo>
                  <a:pt x="127924" y="138015"/>
                </a:lnTo>
                <a:lnTo>
                  <a:pt x="119572" y="151647"/>
                </a:lnTo>
                <a:lnTo>
                  <a:pt x="110194" y="165815"/>
                </a:lnTo>
                <a:lnTo>
                  <a:pt x="101403" y="176531"/>
                </a:lnTo>
                <a:lnTo>
                  <a:pt x="93002" y="184945"/>
                </a:lnTo>
                <a:lnTo>
                  <a:pt x="84861" y="191824"/>
                </a:lnTo>
                <a:lnTo>
                  <a:pt x="76894" y="198950"/>
                </a:lnTo>
                <a:lnTo>
                  <a:pt x="50327" y="224057"/>
                </a:lnTo>
                <a:lnTo>
                  <a:pt x="48791" y="224249"/>
                </a:lnTo>
                <a:lnTo>
                  <a:pt x="47767" y="223107"/>
                </a:lnTo>
                <a:lnTo>
                  <a:pt x="47085" y="221075"/>
                </a:lnTo>
                <a:lnTo>
                  <a:pt x="49169" y="218451"/>
                </a:lnTo>
                <a:lnTo>
                  <a:pt x="53099" y="215431"/>
                </a:lnTo>
                <a:lnTo>
                  <a:pt x="58260" y="212148"/>
                </a:lnTo>
                <a:lnTo>
                  <a:pt x="62970" y="209960"/>
                </a:lnTo>
                <a:lnTo>
                  <a:pt x="67380" y="208500"/>
                </a:lnTo>
                <a:lnTo>
                  <a:pt x="71590" y="207528"/>
                </a:lnTo>
                <a:lnTo>
                  <a:pt x="78206" y="205610"/>
                </a:lnTo>
                <a:lnTo>
                  <a:pt x="95718" y="200091"/>
                </a:lnTo>
                <a:lnTo>
                  <a:pt x="106991" y="196841"/>
                </a:lnTo>
                <a:lnTo>
                  <a:pt x="133065" y="189844"/>
                </a:lnTo>
                <a:lnTo>
                  <a:pt x="145860" y="188740"/>
                </a:lnTo>
                <a:lnTo>
                  <a:pt x="158200" y="189275"/>
                </a:lnTo>
                <a:lnTo>
                  <a:pt x="187176" y="193189"/>
                </a:lnTo>
                <a:lnTo>
                  <a:pt x="192095" y="194780"/>
                </a:lnTo>
                <a:lnTo>
                  <a:pt x="197913" y="197111"/>
                </a:lnTo>
                <a:lnTo>
                  <a:pt x="204331" y="199935"/>
                </a:lnTo>
                <a:lnTo>
                  <a:pt x="209881" y="203087"/>
                </a:lnTo>
                <a:lnTo>
                  <a:pt x="214851" y="206459"/>
                </a:lnTo>
                <a:lnTo>
                  <a:pt x="219434" y="209977"/>
                </a:lnTo>
                <a:lnTo>
                  <a:pt x="223759" y="213592"/>
                </a:lnTo>
                <a:lnTo>
                  <a:pt x="227912" y="217272"/>
                </a:lnTo>
                <a:lnTo>
                  <a:pt x="231951" y="220995"/>
                </a:lnTo>
                <a:lnTo>
                  <a:pt x="234644" y="224748"/>
                </a:lnTo>
                <a:lnTo>
                  <a:pt x="237636" y="232304"/>
                </a:lnTo>
                <a:lnTo>
                  <a:pt x="237163" y="237367"/>
                </a:lnTo>
                <a:lnTo>
                  <a:pt x="233253" y="249765"/>
                </a:lnTo>
                <a:lnTo>
                  <a:pt x="230431" y="256628"/>
                </a:lnTo>
                <a:lnTo>
                  <a:pt x="227281" y="263742"/>
                </a:lnTo>
                <a:lnTo>
                  <a:pt x="223911" y="271026"/>
                </a:lnTo>
                <a:lnTo>
                  <a:pt x="216779" y="282505"/>
                </a:lnTo>
                <a:lnTo>
                  <a:pt x="209376" y="293110"/>
                </a:lnTo>
                <a:lnTo>
                  <a:pt x="205623" y="299495"/>
                </a:lnTo>
                <a:lnTo>
                  <a:pt x="201852" y="306290"/>
                </a:lnTo>
                <a:lnTo>
                  <a:pt x="195528" y="314631"/>
                </a:lnTo>
                <a:lnTo>
                  <a:pt x="187502" y="324002"/>
                </a:lnTo>
                <a:lnTo>
                  <a:pt x="178341" y="334058"/>
                </a:lnTo>
                <a:lnTo>
                  <a:pt x="168424" y="343303"/>
                </a:lnTo>
                <a:lnTo>
                  <a:pt x="158002" y="352006"/>
                </a:lnTo>
                <a:lnTo>
                  <a:pt x="147244" y="360349"/>
                </a:lnTo>
                <a:lnTo>
                  <a:pt x="137533" y="367180"/>
                </a:lnTo>
                <a:lnTo>
                  <a:pt x="128519" y="373004"/>
                </a:lnTo>
                <a:lnTo>
                  <a:pt x="119969" y="378157"/>
                </a:lnTo>
                <a:lnTo>
                  <a:pt x="112999" y="382862"/>
                </a:lnTo>
                <a:lnTo>
                  <a:pt x="107082" y="387269"/>
                </a:lnTo>
                <a:lnTo>
                  <a:pt x="101868" y="391477"/>
                </a:lnTo>
                <a:lnTo>
                  <a:pt x="97121" y="394282"/>
                </a:lnTo>
                <a:lnTo>
                  <a:pt x="92688" y="396152"/>
                </a:lnTo>
                <a:lnTo>
                  <a:pt x="88462" y="397399"/>
                </a:lnTo>
                <a:lnTo>
                  <a:pt x="84374" y="398230"/>
                </a:lnTo>
                <a:lnTo>
                  <a:pt x="80379" y="398784"/>
                </a:lnTo>
                <a:lnTo>
                  <a:pt x="76447" y="399154"/>
                </a:lnTo>
                <a:lnTo>
                  <a:pt x="72554" y="399400"/>
                </a:lnTo>
                <a:lnTo>
                  <a:pt x="64843" y="399674"/>
                </a:lnTo>
                <a:lnTo>
                  <a:pt x="53361" y="399828"/>
                </a:lnTo>
                <a:lnTo>
                  <a:pt x="49544" y="398579"/>
                </a:lnTo>
                <a:lnTo>
                  <a:pt x="45729" y="396477"/>
                </a:lnTo>
                <a:lnTo>
                  <a:pt x="41916" y="393805"/>
                </a:lnTo>
                <a:lnTo>
                  <a:pt x="38104" y="392025"/>
                </a:lnTo>
                <a:lnTo>
                  <a:pt x="34292" y="390837"/>
                </a:lnTo>
                <a:lnTo>
                  <a:pt x="25117" y="388932"/>
                </a:lnTo>
                <a:lnTo>
                  <a:pt x="24365" y="387505"/>
                </a:lnTo>
                <a:lnTo>
                  <a:pt x="22859" y="37703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39"/>
          <p:cNvSpPr/>
          <p:nvPr/>
        </p:nvSpPr>
        <p:spPr bwMode="auto">
          <a:xfrm>
            <a:off x="8058150" y="4617719"/>
            <a:ext cx="651510" cy="158433"/>
          </a:xfrm>
          <a:custGeom>
            <a:avLst/>
            <a:gdLst/>
            <a:ahLst/>
            <a:cxnLst/>
            <a:rect l="0" t="0" r="0" b="0"/>
            <a:pathLst>
              <a:path w="651510" h="158433">
                <a:moveTo>
                  <a:pt x="0" y="148590"/>
                </a:moveTo>
                <a:lnTo>
                  <a:pt x="6067" y="148590"/>
                </a:lnTo>
                <a:lnTo>
                  <a:pt x="15819" y="151977"/>
                </a:lnTo>
                <a:lnTo>
                  <a:pt x="30641" y="158432"/>
                </a:lnTo>
                <a:lnTo>
                  <a:pt x="39441" y="155928"/>
                </a:lnTo>
                <a:lnTo>
                  <a:pt x="50549" y="151851"/>
                </a:lnTo>
                <a:lnTo>
                  <a:pt x="65213" y="149557"/>
                </a:lnTo>
                <a:lnTo>
                  <a:pt x="78090" y="149020"/>
                </a:lnTo>
                <a:lnTo>
                  <a:pt x="86349" y="146337"/>
                </a:lnTo>
                <a:lnTo>
                  <a:pt x="95667" y="142008"/>
                </a:lnTo>
                <a:lnTo>
                  <a:pt x="105687" y="136582"/>
                </a:lnTo>
                <a:lnTo>
                  <a:pt x="117448" y="131695"/>
                </a:lnTo>
                <a:lnTo>
                  <a:pt x="130368" y="127167"/>
                </a:lnTo>
                <a:lnTo>
                  <a:pt x="181538" y="110774"/>
                </a:lnTo>
                <a:lnTo>
                  <a:pt x="192145" y="106870"/>
                </a:lnTo>
                <a:lnTo>
                  <a:pt x="201757" y="102997"/>
                </a:lnTo>
                <a:lnTo>
                  <a:pt x="210704" y="99145"/>
                </a:lnTo>
                <a:lnTo>
                  <a:pt x="226830" y="94037"/>
                </a:lnTo>
                <a:lnTo>
                  <a:pt x="342644" y="60815"/>
                </a:lnTo>
                <a:lnTo>
                  <a:pt x="461946" y="24290"/>
                </a:lnTo>
                <a:lnTo>
                  <a:pt x="478145" y="20003"/>
                </a:lnTo>
                <a:lnTo>
                  <a:pt x="491483" y="17146"/>
                </a:lnTo>
                <a:lnTo>
                  <a:pt x="502915" y="15240"/>
                </a:lnTo>
                <a:lnTo>
                  <a:pt x="515616" y="12701"/>
                </a:lnTo>
                <a:lnTo>
                  <a:pt x="543276" y="6492"/>
                </a:lnTo>
                <a:lnTo>
                  <a:pt x="556494" y="4328"/>
                </a:lnTo>
                <a:lnTo>
                  <a:pt x="569116" y="2885"/>
                </a:lnTo>
                <a:lnTo>
                  <a:pt x="581340" y="1924"/>
                </a:lnTo>
                <a:lnTo>
                  <a:pt x="601696" y="855"/>
                </a:lnTo>
                <a:lnTo>
                  <a:pt x="624050" y="254"/>
                </a:lnTo>
                <a:lnTo>
                  <a:pt x="65150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40"/>
          <p:cNvSpPr/>
          <p:nvPr/>
        </p:nvSpPr>
        <p:spPr bwMode="auto">
          <a:xfrm>
            <a:off x="8275319" y="4722376"/>
            <a:ext cx="285551" cy="329375"/>
          </a:xfrm>
          <a:custGeom>
            <a:avLst/>
            <a:gdLst/>
            <a:ahLst/>
            <a:cxnLst/>
            <a:rect l="0" t="0" r="0" b="0"/>
            <a:pathLst>
              <a:path w="285551" h="329375">
                <a:moveTo>
                  <a:pt x="11431" y="112513"/>
                </a:moveTo>
                <a:lnTo>
                  <a:pt x="5363" y="112513"/>
                </a:lnTo>
                <a:lnTo>
                  <a:pt x="3575" y="111243"/>
                </a:lnTo>
                <a:lnTo>
                  <a:pt x="2384" y="109127"/>
                </a:lnTo>
                <a:lnTo>
                  <a:pt x="471" y="102672"/>
                </a:lnTo>
                <a:lnTo>
                  <a:pt x="3597" y="98403"/>
                </a:lnTo>
                <a:lnTo>
                  <a:pt x="12496" y="88859"/>
                </a:lnTo>
                <a:lnTo>
                  <a:pt x="15950" y="85314"/>
                </a:lnTo>
                <a:lnTo>
                  <a:pt x="20794" y="81681"/>
                </a:lnTo>
                <a:lnTo>
                  <a:pt x="26563" y="77988"/>
                </a:lnTo>
                <a:lnTo>
                  <a:pt x="32949" y="74257"/>
                </a:lnTo>
                <a:lnTo>
                  <a:pt x="38475" y="70499"/>
                </a:lnTo>
                <a:lnTo>
                  <a:pt x="43431" y="66723"/>
                </a:lnTo>
                <a:lnTo>
                  <a:pt x="48004" y="62937"/>
                </a:lnTo>
                <a:lnTo>
                  <a:pt x="53593" y="59142"/>
                </a:lnTo>
                <a:lnTo>
                  <a:pt x="59859" y="55343"/>
                </a:lnTo>
                <a:lnTo>
                  <a:pt x="66576" y="51539"/>
                </a:lnTo>
                <a:lnTo>
                  <a:pt x="80813" y="43928"/>
                </a:lnTo>
                <a:lnTo>
                  <a:pt x="133397" y="17263"/>
                </a:lnTo>
                <a:lnTo>
                  <a:pt x="141002" y="14723"/>
                </a:lnTo>
                <a:lnTo>
                  <a:pt x="148611" y="13030"/>
                </a:lnTo>
                <a:lnTo>
                  <a:pt x="156225" y="11901"/>
                </a:lnTo>
                <a:lnTo>
                  <a:pt x="163840" y="9878"/>
                </a:lnTo>
                <a:lnTo>
                  <a:pt x="171456" y="7260"/>
                </a:lnTo>
                <a:lnTo>
                  <a:pt x="179075" y="4245"/>
                </a:lnTo>
                <a:lnTo>
                  <a:pt x="185423" y="2234"/>
                </a:lnTo>
                <a:lnTo>
                  <a:pt x="190926" y="894"/>
                </a:lnTo>
                <a:lnTo>
                  <a:pt x="195864" y="0"/>
                </a:lnTo>
                <a:lnTo>
                  <a:pt x="200427" y="675"/>
                </a:lnTo>
                <a:lnTo>
                  <a:pt x="204738" y="2394"/>
                </a:lnTo>
                <a:lnTo>
                  <a:pt x="208882" y="4811"/>
                </a:lnTo>
                <a:lnTo>
                  <a:pt x="216873" y="7496"/>
                </a:lnTo>
                <a:lnTo>
                  <a:pt x="220783" y="8211"/>
                </a:lnTo>
                <a:lnTo>
                  <a:pt x="223388" y="9959"/>
                </a:lnTo>
                <a:lnTo>
                  <a:pt x="225126" y="12394"/>
                </a:lnTo>
                <a:lnTo>
                  <a:pt x="227057" y="18486"/>
                </a:lnTo>
                <a:lnTo>
                  <a:pt x="227914" y="25427"/>
                </a:lnTo>
                <a:lnTo>
                  <a:pt x="228296" y="32745"/>
                </a:lnTo>
                <a:lnTo>
                  <a:pt x="228397" y="36474"/>
                </a:lnTo>
                <a:lnTo>
                  <a:pt x="227195" y="41501"/>
                </a:lnTo>
                <a:lnTo>
                  <a:pt x="225124" y="47392"/>
                </a:lnTo>
                <a:lnTo>
                  <a:pt x="222473" y="53859"/>
                </a:lnTo>
                <a:lnTo>
                  <a:pt x="219435" y="59440"/>
                </a:lnTo>
                <a:lnTo>
                  <a:pt x="212673" y="69029"/>
                </a:lnTo>
                <a:lnTo>
                  <a:pt x="202048" y="84297"/>
                </a:lnTo>
                <a:lnTo>
                  <a:pt x="195660" y="93702"/>
                </a:lnTo>
                <a:lnTo>
                  <a:pt x="187590" y="103783"/>
                </a:lnTo>
                <a:lnTo>
                  <a:pt x="178400" y="114313"/>
                </a:lnTo>
                <a:lnTo>
                  <a:pt x="168464" y="125143"/>
                </a:lnTo>
                <a:lnTo>
                  <a:pt x="159299" y="133633"/>
                </a:lnTo>
                <a:lnTo>
                  <a:pt x="150650" y="140563"/>
                </a:lnTo>
                <a:lnTo>
                  <a:pt x="127189" y="157199"/>
                </a:lnTo>
                <a:lnTo>
                  <a:pt x="126703" y="156274"/>
                </a:lnTo>
                <a:lnTo>
                  <a:pt x="126162" y="151859"/>
                </a:lnTo>
                <a:lnTo>
                  <a:pt x="128558" y="148904"/>
                </a:lnTo>
                <a:lnTo>
                  <a:pt x="132695" y="145664"/>
                </a:lnTo>
                <a:lnTo>
                  <a:pt x="137994" y="142234"/>
                </a:lnTo>
                <a:lnTo>
                  <a:pt x="142796" y="139947"/>
                </a:lnTo>
                <a:lnTo>
                  <a:pt x="151518" y="137406"/>
                </a:lnTo>
                <a:lnTo>
                  <a:pt x="156893" y="136728"/>
                </a:lnTo>
                <a:lnTo>
                  <a:pt x="163015" y="136277"/>
                </a:lnTo>
                <a:lnTo>
                  <a:pt x="169636" y="135976"/>
                </a:lnTo>
                <a:lnTo>
                  <a:pt x="175321" y="134505"/>
                </a:lnTo>
                <a:lnTo>
                  <a:pt x="180381" y="132255"/>
                </a:lnTo>
                <a:lnTo>
                  <a:pt x="185025" y="129484"/>
                </a:lnTo>
                <a:lnTo>
                  <a:pt x="193571" y="126406"/>
                </a:lnTo>
                <a:lnTo>
                  <a:pt x="197627" y="125585"/>
                </a:lnTo>
                <a:lnTo>
                  <a:pt x="204141" y="125038"/>
                </a:lnTo>
                <a:lnTo>
                  <a:pt x="212295" y="124673"/>
                </a:lnTo>
                <a:lnTo>
                  <a:pt x="240620" y="124087"/>
                </a:lnTo>
                <a:lnTo>
                  <a:pt x="245503" y="125309"/>
                </a:lnTo>
                <a:lnTo>
                  <a:pt x="254316" y="130054"/>
                </a:lnTo>
                <a:lnTo>
                  <a:pt x="262466" y="133009"/>
                </a:lnTo>
                <a:lnTo>
                  <a:pt x="266417" y="133797"/>
                </a:lnTo>
                <a:lnTo>
                  <a:pt x="274195" y="138060"/>
                </a:lnTo>
                <a:lnTo>
                  <a:pt x="278047" y="140974"/>
                </a:lnTo>
                <a:lnTo>
                  <a:pt x="280614" y="145457"/>
                </a:lnTo>
                <a:lnTo>
                  <a:pt x="282326" y="150986"/>
                </a:lnTo>
                <a:lnTo>
                  <a:pt x="283467" y="157212"/>
                </a:lnTo>
                <a:lnTo>
                  <a:pt x="284229" y="163902"/>
                </a:lnTo>
                <a:lnTo>
                  <a:pt x="284736" y="170903"/>
                </a:lnTo>
                <a:lnTo>
                  <a:pt x="285074" y="178110"/>
                </a:lnTo>
                <a:lnTo>
                  <a:pt x="285449" y="192891"/>
                </a:lnTo>
                <a:lnTo>
                  <a:pt x="285550" y="200388"/>
                </a:lnTo>
                <a:lnTo>
                  <a:pt x="284346" y="206657"/>
                </a:lnTo>
                <a:lnTo>
                  <a:pt x="282274" y="212106"/>
                </a:lnTo>
                <a:lnTo>
                  <a:pt x="276586" y="222817"/>
                </a:lnTo>
                <a:lnTo>
                  <a:pt x="269823" y="236044"/>
                </a:lnTo>
                <a:lnTo>
                  <a:pt x="263703" y="244397"/>
                </a:lnTo>
                <a:lnTo>
                  <a:pt x="255812" y="253776"/>
                </a:lnTo>
                <a:lnTo>
                  <a:pt x="246742" y="263839"/>
                </a:lnTo>
                <a:lnTo>
                  <a:pt x="235614" y="274356"/>
                </a:lnTo>
                <a:lnTo>
                  <a:pt x="223116" y="285179"/>
                </a:lnTo>
                <a:lnTo>
                  <a:pt x="209704" y="296204"/>
                </a:lnTo>
                <a:lnTo>
                  <a:pt x="196953" y="304824"/>
                </a:lnTo>
                <a:lnTo>
                  <a:pt x="184642" y="311840"/>
                </a:lnTo>
                <a:lnTo>
                  <a:pt x="172625" y="317788"/>
                </a:lnTo>
                <a:lnTo>
                  <a:pt x="162073" y="321753"/>
                </a:lnTo>
                <a:lnTo>
                  <a:pt x="152499" y="324397"/>
                </a:lnTo>
                <a:lnTo>
                  <a:pt x="143577" y="326159"/>
                </a:lnTo>
                <a:lnTo>
                  <a:pt x="136358" y="327334"/>
                </a:lnTo>
                <a:lnTo>
                  <a:pt x="130275" y="328117"/>
                </a:lnTo>
                <a:lnTo>
                  <a:pt x="124951" y="328639"/>
                </a:lnTo>
                <a:lnTo>
                  <a:pt x="118860" y="328987"/>
                </a:lnTo>
                <a:lnTo>
                  <a:pt x="105320" y="329374"/>
                </a:lnTo>
                <a:lnTo>
                  <a:pt x="96884" y="328207"/>
                </a:lnTo>
                <a:lnTo>
                  <a:pt x="87449" y="326159"/>
                </a:lnTo>
                <a:lnTo>
                  <a:pt x="77350" y="323524"/>
                </a:lnTo>
                <a:lnTo>
                  <a:pt x="69346" y="321767"/>
                </a:lnTo>
                <a:lnTo>
                  <a:pt x="62741" y="320596"/>
                </a:lnTo>
                <a:lnTo>
                  <a:pt x="57068" y="319815"/>
                </a:lnTo>
                <a:lnTo>
                  <a:pt x="52015" y="319294"/>
                </a:lnTo>
                <a:lnTo>
                  <a:pt x="47377" y="318948"/>
                </a:lnTo>
                <a:lnTo>
                  <a:pt x="43015" y="318716"/>
                </a:lnTo>
                <a:lnTo>
                  <a:pt x="37567" y="317292"/>
                </a:lnTo>
                <a:lnTo>
                  <a:pt x="31394" y="315073"/>
                </a:lnTo>
                <a:lnTo>
                  <a:pt x="24740" y="312323"/>
                </a:lnTo>
                <a:lnTo>
                  <a:pt x="20304" y="311760"/>
                </a:lnTo>
                <a:lnTo>
                  <a:pt x="17346" y="312654"/>
                </a:lnTo>
                <a:lnTo>
                  <a:pt x="15374" y="314521"/>
                </a:lnTo>
                <a:lnTo>
                  <a:pt x="12789" y="315765"/>
                </a:lnTo>
                <a:lnTo>
                  <a:pt x="9796" y="316594"/>
                </a:lnTo>
                <a:lnTo>
                  <a:pt x="0" y="31825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41"/>
          <p:cNvSpPr/>
          <p:nvPr/>
        </p:nvSpPr>
        <p:spPr bwMode="auto">
          <a:xfrm>
            <a:off x="7532369" y="5532119"/>
            <a:ext cx="205741" cy="354332"/>
          </a:xfrm>
          <a:custGeom>
            <a:avLst/>
            <a:gdLst/>
            <a:ahLst/>
            <a:cxnLst/>
            <a:rect l="0" t="0" r="0" b="0"/>
            <a:pathLst>
              <a:path w="205741" h="354332">
                <a:moveTo>
                  <a:pt x="0" y="0"/>
                </a:moveTo>
                <a:lnTo>
                  <a:pt x="23096" y="23095"/>
                </a:lnTo>
                <a:lnTo>
                  <a:pt x="28097" y="26827"/>
                </a:lnTo>
                <a:lnTo>
                  <a:pt x="32701" y="29315"/>
                </a:lnTo>
                <a:lnTo>
                  <a:pt x="37041" y="30973"/>
                </a:lnTo>
                <a:lnTo>
                  <a:pt x="41205" y="33349"/>
                </a:lnTo>
                <a:lnTo>
                  <a:pt x="45249" y="36203"/>
                </a:lnTo>
                <a:lnTo>
                  <a:pt x="49217" y="39375"/>
                </a:lnTo>
                <a:lnTo>
                  <a:pt x="55671" y="47840"/>
                </a:lnTo>
                <a:lnTo>
                  <a:pt x="63784" y="59834"/>
                </a:lnTo>
                <a:lnTo>
                  <a:pt x="73003" y="74179"/>
                </a:lnTo>
                <a:lnTo>
                  <a:pt x="81689" y="86283"/>
                </a:lnTo>
                <a:lnTo>
                  <a:pt x="90020" y="96892"/>
                </a:lnTo>
                <a:lnTo>
                  <a:pt x="98114" y="106505"/>
                </a:lnTo>
                <a:lnTo>
                  <a:pt x="104779" y="115453"/>
                </a:lnTo>
                <a:lnTo>
                  <a:pt x="110493" y="123959"/>
                </a:lnTo>
                <a:lnTo>
                  <a:pt x="115572" y="132169"/>
                </a:lnTo>
                <a:lnTo>
                  <a:pt x="125308" y="150343"/>
                </a:lnTo>
                <a:lnTo>
                  <a:pt x="153059" y="204403"/>
                </a:lnTo>
                <a:lnTo>
                  <a:pt x="163000" y="225169"/>
                </a:lnTo>
                <a:lnTo>
                  <a:pt x="169627" y="240282"/>
                </a:lnTo>
                <a:lnTo>
                  <a:pt x="174045" y="251629"/>
                </a:lnTo>
                <a:lnTo>
                  <a:pt x="179530" y="268083"/>
                </a:lnTo>
                <a:lnTo>
                  <a:pt x="205740" y="35433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42"/>
          <p:cNvSpPr/>
          <p:nvPr/>
        </p:nvSpPr>
        <p:spPr bwMode="auto">
          <a:xfrm>
            <a:off x="7528968" y="5440679"/>
            <a:ext cx="163423" cy="333311"/>
          </a:xfrm>
          <a:custGeom>
            <a:avLst/>
            <a:gdLst/>
            <a:ahLst/>
            <a:cxnLst/>
            <a:rect l="0" t="0" r="0" b="0"/>
            <a:pathLst>
              <a:path w="163423" h="333311">
                <a:moveTo>
                  <a:pt x="163422" y="0"/>
                </a:moveTo>
                <a:lnTo>
                  <a:pt x="157354" y="12136"/>
                </a:lnTo>
                <a:lnTo>
                  <a:pt x="154374" y="21481"/>
                </a:lnTo>
                <a:lnTo>
                  <a:pt x="153580" y="25751"/>
                </a:lnTo>
                <a:lnTo>
                  <a:pt x="150510" y="32407"/>
                </a:lnTo>
                <a:lnTo>
                  <a:pt x="145924" y="40655"/>
                </a:lnTo>
                <a:lnTo>
                  <a:pt x="140326" y="49963"/>
                </a:lnTo>
                <a:lnTo>
                  <a:pt x="134054" y="63789"/>
                </a:lnTo>
                <a:lnTo>
                  <a:pt x="127334" y="80626"/>
                </a:lnTo>
                <a:lnTo>
                  <a:pt x="120313" y="99471"/>
                </a:lnTo>
                <a:lnTo>
                  <a:pt x="114363" y="114574"/>
                </a:lnTo>
                <a:lnTo>
                  <a:pt x="109126" y="127183"/>
                </a:lnTo>
                <a:lnTo>
                  <a:pt x="104364" y="138129"/>
                </a:lnTo>
                <a:lnTo>
                  <a:pt x="88914" y="170611"/>
                </a:lnTo>
                <a:lnTo>
                  <a:pt x="47950" y="253552"/>
                </a:lnTo>
                <a:lnTo>
                  <a:pt x="38181" y="271905"/>
                </a:lnTo>
                <a:lnTo>
                  <a:pt x="29128" y="287950"/>
                </a:lnTo>
                <a:lnTo>
                  <a:pt x="20552" y="302457"/>
                </a:lnTo>
                <a:lnTo>
                  <a:pt x="13565" y="313398"/>
                </a:lnTo>
                <a:lnTo>
                  <a:pt x="7637" y="321962"/>
                </a:lnTo>
                <a:lnTo>
                  <a:pt x="2416" y="328942"/>
                </a:lnTo>
                <a:lnTo>
                  <a:pt x="204" y="332325"/>
                </a:lnTo>
                <a:lnTo>
                  <a:pt x="0" y="333310"/>
                </a:lnTo>
                <a:lnTo>
                  <a:pt x="3401" y="33147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43"/>
          <p:cNvSpPr/>
          <p:nvPr/>
        </p:nvSpPr>
        <p:spPr bwMode="auto">
          <a:xfrm>
            <a:off x="7829550" y="5394959"/>
            <a:ext cx="171451" cy="68581"/>
          </a:xfrm>
          <a:custGeom>
            <a:avLst/>
            <a:gdLst/>
            <a:ahLst/>
            <a:cxnLst/>
            <a:rect l="0" t="0" r="0" b="0"/>
            <a:pathLst>
              <a:path w="171451" h="68581">
                <a:moveTo>
                  <a:pt x="0" y="68580"/>
                </a:moveTo>
                <a:lnTo>
                  <a:pt x="6067" y="68580"/>
                </a:lnTo>
                <a:lnTo>
                  <a:pt x="10395" y="67310"/>
                </a:lnTo>
                <a:lnTo>
                  <a:pt x="15819" y="65194"/>
                </a:lnTo>
                <a:lnTo>
                  <a:pt x="21976" y="62513"/>
                </a:lnTo>
                <a:lnTo>
                  <a:pt x="27351" y="59455"/>
                </a:lnTo>
                <a:lnTo>
                  <a:pt x="32204" y="56147"/>
                </a:lnTo>
                <a:lnTo>
                  <a:pt x="36710" y="52672"/>
                </a:lnTo>
                <a:lnTo>
                  <a:pt x="42253" y="50354"/>
                </a:lnTo>
                <a:lnTo>
                  <a:pt x="48488" y="48810"/>
                </a:lnTo>
                <a:lnTo>
                  <a:pt x="55185" y="47780"/>
                </a:lnTo>
                <a:lnTo>
                  <a:pt x="60920" y="45824"/>
                </a:lnTo>
                <a:lnTo>
                  <a:pt x="66013" y="43249"/>
                </a:lnTo>
                <a:lnTo>
                  <a:pt x="70679" y="40263"/>
                </a:lnTo>
                <a:lnTo>
                  <a:pt x="76329" y="37002"/>
                </a:lnTo>
                <a:lnTo>
                  <a:pt x="89380" y="29992"/>
                </a:lnTo>
                <a:lnTo>
                  <a:pt x="111008" y="18906"/>
                </a:lnTo>
                <a:lnTo>
                  <a:pt x="118455" y="16414"/>
                </a:lnTo>
                <a:lnTo>
                  <a:pt x="125960" y="14753"/>
                </a:lnTo>
                <a:lnTo>
                  <a:pt x="133503" y="13645"/>
                </a:lnTo>
                <a:lnTo>
                  <a:pt x="141072" y="11637"/>
                </a:lnTo>
                <a:lnTo>
                  <a:pt x="148658" y="9028"/>
                </a:ln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44"/>
          <p:cNvSpPr/>
          <p:nvPr/>
        </p:nvSpPr>
        <p:spPr bwMode="auto">
          <a:xfrm>
            <a:off x="7840979" y="5486400"/>
            <a:ext cx="160022" cy="57151"/>
          </a:xfrm>
          <a:custGeom>
            <a:avLst/>
            <a:gdLst/>
            <a:ahLst/>
            <a:cxnLst/>
            <a:rect l="0" t="0" r="0" b="0"/>
            <a:pathLst>
              <a:path w="160022" h="57151">
                <a:moveTo>
                  <a:pt x="0" y="57150"/>
                </a:moveTo>
                <a:lnTo>
                  <a:pt x="9842" y="57150"/>
                </a:lnTo>
                <a:lnTo>
                  <a:pt x="12912" y="55879"/>
                </a:lnTo>
                <a:lnTo>
                  <a:pt x="17497" y="53763"/>
                </a:lnTo>
                <a:lnTo>
                  <a:pt x="23096" y="51082"/>
                </a:lnTo>
                <a:lnTo>
                  <a:pt x="29367" y="46754"/>
                </a:lnTo>
                <a:lnTo>
                  <a:pt x="36089" y="41330"/>
                </a:lnTo>
                <a:lnTo>
                  <a:pt x="43109" y="35173"/>
                </a:lnTo>
                <a:lnTo>
                  <a:pt x="54297" y="24945"/>
                </a:lnTo>
                <a:lnTo>
                  <a:pt x="59058" y="20440"/>
                </a:lnTo>
                <a:lnTo>
                  <a:pt x="64772" y="17437"/>
                </a:lnTo>
                <a:lnTo>
                  <a:pt x="71122" y="15434"/>
                </a:lnTo>
                <a:lnTo>
                  <a:pt x="77895" y="14099"/>
                </a:lnTo>
                <a:lnTo>
                  <a:pt x="83680" y="11939"/>
                </a:lnTo>
                <a:lnTo>
                  <a:pt x="88807" y="9230"/>
                </a:lnTo>
                <a:lnTo>
                  <a:pt x="93495" y="6153"/>
                </a:lnTo>
                <a:lnTo>
                  <a:pt x="97890" y="4102"/>
                </a:lnTo>
                <a:lnTo>
                  <a:pt x="102091" y="2734"/>
                </a:lnTo>
                <a:lnTo>
                  <a:pt x="106160" y="1823"/>
                </a:lnTo>
                <a:lnTo>
                  <a:pt x="110144" y="1215"/>
                </a:lnTo>
                <a:lnTo>
                  <a:pt x="114070" y="810"/>
                </a:lnTo>
                <a:lnTo>
                  <a:pt x="160021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45"/>
          <p:cNvSpPr/>
          <p:nvPr/>
        </p:nvSpPr>
        <p:spPr bwMode="auto">
          <a:xfrm>
            <a:off x="8229600" y="5177789"/>
            <a:ext cx="182196" cy="455513"/>
          </a:xfrm>
          <a:custGeom>
            <a:avLst/>
            <a:gdLst/>
            <a:ahLst/>
            <a:cxnLst/>
            <a:rect l="0" t="0" r="0" b="0"/>
            <a:pathLst>
              <a:path w="182196" h="455513">
                <a:moveTo>
                  <a:pt x="125729" y="0"/>
                </a:moveTo>
                <a:lnTo>
                  <a:pt x="99979" y="0"/>
                </a:lnTo>
                <a:lnTo>
                  <a:pt x="95863" y="1270"/>
                </a:lnTo>
                <a:lnTo>
                  <a:pt x="91848" y="3387"/>
                </a:lnTo>
                <a:lnTo>
                  <a:pt x="87902" y="6069"/>
                </a:lnTo>
                <a:lnTo>
                  <a:pt x="85271" y="9126"/>
                </a:lnTo>
                <a:lnTo>
                  <a:pt x="83517" y="12434"/>
                </a:lnTo>
                <a:lnTo>
                  <a:pt x="74634" y="39004"/>
                </a:lnTo>
                <a:lnTo>
                  <a:pt x="71346" y="47593"/>
                </a:lnTo>
                <a:lnTo>
                  <a:pt x="67884" y="55859"/>
                </a:lnTo>
                <a:lnTo>
                  <a:pt x="64306" y="63910"/>
                </a:lnTo>
                <a:lnTo>
                  <a:pt x="60651" y="73087"/>
                </a:lnTo>
                <a:lnTo>
                  <a:pt x="53202" y="93443"/>
                </a:lnTo>
                <a:lnTo>
                  <a:pt x="48168" y="105475"/>
                </a:lnTo>
                <a:lnTo>
                  <a:pt x="42271" y="118577"/>
                </a:lnTo>
                <a:lnTo>
                  <a:pt x="35801" y="132392"/>
                </a:lnTo>
                <a:lnTo>
                  <a:pt x="31487" y="144141"/>
                </a:lnTo>
                <a:lnTo>
                  <a:pt x="28612" y="154514"/>
                </a:lnTo>
                <a:lnTo>
                  <a:pt x="26693" y="163970"/>
                </a:lnTo>
                <a:lnTo>
                  <a:pt x="24146" y="172813"/>
                </a:lnTo>
                <a:lnTo>
                  <a:pt x="21177" y="181249"/>
                </a:lnTo>
                <a:lnTo>
                  <a:pt x="17928" y="189413"/>
                </a:lnTo>
                <a:lnTo>
                  <a:pt x="15761" y="197395"/>
                </a:lnTo>
                <a:lnTo>
                  <a:pt x="14317" y="205257"/>
                </a:lnTo>
                <a:lnTo>
                  <a:pt x="13354" y="213038"/>
                </a:lnTo>
                <a:lnTo>
                  <a:pt x="11443" y="220765"/>
                </a:lnTo>
                <a:lnTo>
                  <a:pt x="8898" y="228457"/>
                </a:lnTo>
                <a:lnTo>
                  <a:pt x="3955" y="242507"/>
                </a:lnTo>
                <a:lnTo>
                  <a:pt x="1758" y="252984"/>
                </a:lnTo>
                <a:lnTo>
                  <a:pt x="781" y="265261"/>
                </a:lnTo>
                <a:lnTo>
                  <a:pt x="347" y="279184"/>
                </a:lnTo>
                <a:lnTo>
                  <a:pt x="30" y="316088"/>
                </a:lnTo>
                <a:lnTo>
                  <a:pt x="0" y="379256"/>
                </a:lnTo>
                <a:lnTo>
                  <a:pt x="1270" y="383647"/>
                </a:lnTo>
                <a:lnTo>
                  <a:pt x="6067" y="391914"/>
                </a:lnTo>
                <a:lnTo>
                  <a:pt x="9046" y="399821"/>
                </a:lnTo>
                <a:lnTo>
                  <a:pt x="9841" y="403707"/>
                </a:lnTo>
                <a:lnTo>
                  <a:pt x="14110" y="411412"/>
                </a:lnTo>
                <a:lnTo>
                  <a:pt x="17026" y="415245"/>
                </a:lnTo>
                <a:lnTo>
                  <a:pt x="21511" y="420340"/>
                </a:lnTo>
                <a:lnTo>
                  <a:pt x="27040" y="426277"/>
                </a:lnTo>
                <a:lnTo>
                  <a:pt x="33266" y="432775"/>
                </a:lnTo>
                <a:lnTo>
                  <a:pt x="38687" y="437107"/>
                </a:lnTo>
                <a:lnTo>
                  <a:pt x="43571" y="439995"/>
                </a:lnTo>
                <a:lnTo>
                  <a:pt x="54467" y="444629"/>
                </a:lnTo>
                <a:lnTo>
                  <a:pt x="59344" y="448650"/>
                </a:lnTo>
                <a:lnTo>
                  <a:pt x="62423" y="451500"/>
                </a:lnTo>
                <a:lnTo>
                  <a:pt x="65745" y="453400"/>
                </a:lnTo>
                <a:lnTo>
                  <a:pt x="69229" y="454667"/>
                </a:lnTo>
                <a:lnTo>
                  <a:pt x="72823" y="455512"/>
                </a:lnTo>
                <a:lnTo>
                  <a:pt x="76489" y="454805"/>
                </a:lnTo>
                <a:lnTo>
                  <a:pt x="80202" y="453063"/>
                </a:lnTo>
                <a:lnTo>
                  <a:pt x="83948" y="450632"/>
                </a:lnTo>
                <a:lnTo>
                  <a:pt x="87715" y="449012"/>
                </a:lnTo>
                <a:lnTo>
                  <a:pt x="91496" y="447931"/>
                </a:lnTo>
                <a:lnTo>
                  <a:pt x="95287" y="447211"/>
                </a:lnTo>
                <a:lnTo>
                  <a:pt x="100355" y="445461"/>
                </a:lnTo>
                <a:lnTo>
                  <a:pt x="106273" y="443024"/>
                </a:lnTo>
                <a:lnTo>
                  <a:pt x="112759" y="440129"/>
                </a:lnTo>
                <a:lnTo>
                  <a:pt x="119622" y="435660"/>
                </a:lnTo>
                <a:lnTo>
                  <a:pt x="126738" y="430140"/>
                </a:lnTo>
                <a:lnTo>
                  <a:pt x="134022" y="423920"/>
                </a:lnTo>
                <a:lnTo>
                  <a:pt x="140148" y="417233"/>
                </a:lnTo>
                <a:lnTo>
                  <a:pt x="145501" y="410236"/>
                </a:lnTo>
                <a:lnTo>
                  <a:pt x="150341" y="403031"/>
                </a:lnTo>
                <a:lnTo>
                  <a:pt x="154837" y="395687"/>
                </a:lnTo>
                <a:lnTo>
                  <a:pt x="159105" y="388252"/>
                </a:lnTo>
                <a:lnTo>
                  <a:pt x="163220" y="380755"/>
                </a:lnTo>
                <a:lnTo>
                  <a:pt x="167233" y="374486"/>
                </a:lnTo>
                <a:lnTo>
                  <a:pt x="171179" y="369038"/>
                </a:lnTo>
                <a:lnTo>
                  <a:pt x="175079" y="364135"/>
                </a:lnTo>
                <a:lnTo>
                  <a:pt x="177679" y="357057"/>
                </a:lnTo>
                <a:lnTo>
                  <a:pt x="179413" y="348528"/>
                </a:lnTo>
                <a:lnTo>
                  <a:pt x="180568" y="339032"/>
                </a:lnTo>
                <a:lnTo>
                  <a:pt x="181338" y="330162"/>
                </a:lnTo>
                <a:lnTo>
                  <a:pt x="181853" y="321708"/>
                </a:lnTo>
                <a:lnTo>
                  <a:pt x="182195" y="313532"/>
                </a:lnTo>
                <a:lnTo>
                  <a:pt x="181153" y="305541"/>
                </a:lnTo>
                <a:lnTo>
                  <a:pt x="179189" y="297675"/>
                </a:lnTo>
                <a:lnTo>
                  <a:pt x="176609" y="289890"/>
                </a:lnTo>
                <a:lnTo>
                  <a:pt x="173619" y="283430"/>
                </a:lnTo>
                <a:lnTo>
                  <a:pt x="170357" y="277853"/>
                </a:lnTo>
                <a:lnTo>
                  <a:pt x="166910" y="272866"/>
                </a:lnTo>
                <a:lnTo>
                  <a:pt x="163344" y="268271"/>
                </a:lnTo>
                <a:lnTo>
                  <a:pt x="159696" y="263938"/>
                </a:lnTo>
                <a:lnTo>
                  <a:pt x="155993" y="259778"/>
                </a:lnTo>
                <a:lnTo>
                  <a:pt x="150986" y="257006"/>
                </a:lnTo>
                <a:lnTo>
                  <a:pt x="145107" y="255157"/>
                </a:lnTo>
                <a:lnTo>
                  <a:pt x="138648" y="253925"/>
                </a:lnTo>
                <a:lnTo>
                  <a:pt x="130532" y="253104"/>
                </a:lnTo>
                <a:lnTo>
                  <a:pt x="121311" y="252556"/>
                </a:lnTo>
                <a:lnTo>
                  <a:pt x="111354" y="252191"/>
                </a:lnTo>
                <a:lnTo>
                  <a:pt x="104716" y="253217"/>
                </a:lnTo>
                <a:lnTo>
                  <a:pt x="100290" y="255172"/>
                </a:lnTo>
                <a:lnTo>
                  <a:pt x="97340" y="257745"/>
                </a:lnTo>
                <a:lnTo>
                  <a:pt x="92833" y="260730"/>
                </a:lnTo>
                <a:lnTo>
                  <a:pt x="87289" y="263990"/>
                </a:lnTo>
                <a:lnTo>
                  <a:pt x="81053" y="267433"/>
                </a:lnTo>
                <a:lnTo>
                  <a:pt x="67350" y="274646"/>
                </a:lnTo>
                <a:lnTo>
                  <a:pt x="60139" y="278348"/>
                </a:lnTo>
                <a:lnTo>
                  <a:pt x="55333" y="283355"/>
                </a:lnTo>
                <a:lnTo>
                  <a:pt x="52129" y="289234"/>
                </a:lnTo>
                <a:lnTo>
                  <a:pt x="47298" y="302538"/>
                </a:lnTo>
                <a:lnTo>
                  <a:pt x="44232" y="309643"/>
                </a:lnTo>
                <a:lnTo>
                  <a:pt x="38708" y="323039"/>
                </a:lnTo>
                <a:lnTo>
                  <a:pt x="36253" y="333227"/>
                </a:lnTo>
                <a:lnTo>
                  <a:pt x="28803" y="370373"/>
                </a:lnTo>
                <a:lnTo>
                  <a:pt x="26822" y="381535"/>
                </a:lnTo>
                <a:lnTo>
                  <a:pt x="25501" y="390247"/>
                </a:lnTo>
                <a:lnTo>
                  <a:pt x="24621" y="397325"/>
                </a:lnTo>
                <a:lnTo>
                  <a:pt x="25303" y="403313"/>
                </a:lnTo>
                <a:lnTo>
                  <a:pt x="27029" y="408576"/>
                </a:lnTo>
                <a:lnTo>
                  <a:pt x="32855" y="420079"/>
                </a:lnTo>
                <a:lnTo>
                  <a:pt x="37039" y="425039"/>
                </a:lnTo>
                <a:lnTo>
                  <a:pt x="44005" y="432503"/>
                </a:lnTo>
                <a:lnTo>
                  <a:pt x="45846" y="431846"/>
                </a:lnTo>
                <a:lnTo>
                  <a:pt x="48344" y="430137"/>
                </a:lnTo>
                <a:lnTo>
                  <a:pt x="57150" y="42291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46"/>
          <p:cNvSpPr/>
          <p:nvPr/>
        </p:nvSpPr>
        <p:spPr bwMode="auto">
          <a:xfrm>
            <a:off x="8481060" y="5189237"/>
            <a:ext cx="250930" cy="388541"/>
          </a:xfrm>
          <a:custGeom>
            <a:avLst/>
            <a:gdLst/>
            <a:ahLst/>
            <a:cxnLst/>
            <a:rect l="0" t="0" r="0" b="0"/>
            <a:pathLst>
              <a:path w="250930" h="388541">
                <a:moveTo>
                  <a:pt x="11430" y="45702"/>
                </a:moveTo>
                <a:lnTo>
                  <a:pt x="17498" y="51770"/>
                </a:lnTo>
                <a:lnTo>
                  <a:pt x="18015" y="54827"/>
                </a:lnTo>
                <a:lnTo>
                  <a:pt x="17089" y="58136"/>
                </a:lnTo>
                <a:lnTo>
                  <a:pt x="15203" y="61611"/>
                </a:lnTo>
                <a:lnTo>
                  <a:pt x="13106" y="68860"/>
                </a:lnTo>
                <a:lnTo>
                  <a:pt x="10905" y="78855"/>
                </a:lnTo>
                <a:lnTo>
                  <a:pt x="8540" y="86854"/>
                </a:lnTo>
                <a:lnTo>
                  <a:pt x="5693" y="95997"/>
                </a:lnTo>
                <a:lnTo>
                  <a:pt x="3795" y="104632"/>
                </a:lnTo>
                <a:lnTo>
                  <a:pt x="2529" y="112929"/>
                </a:lnTo>
                <a:lnTo>
                  <a:pt x="1686" y="121000"/>
                </a:lnTo>
                <a:lnTo>
                  <a:pt x="1124" y="128921"/>
                </a:lnTo>
                <a:lnTo>
                  <a:pt x="750" y="136741"/>
                </a:lnTo>
                <a:lnTo>
                  <a:pt x="222" y="156497"/>
                </a:lnTo>
                <a:lnTo>
                  <a:pt x="19" y="194988"/>
                </a:lnTo>
                <a:lnTo>
                  <a:pt x="0" y="259545"/>
                </a:lnTo>
                <a:lnTo>
                  <a:pt x="1270" y="269544"/>
                </a:lnTo>
                <a:lnTo>
                  <a:pt x="3387" y="281291"/>
                </a:lnTo>
                <a:lnTo>
                  <a:pt x="6067" y="294201"/>
                </a:lnTo>
                <a:lnTo>
                  <a:pt x="10395" y="306618"/>
                </a:lnTo>
                <a:lnTo>
                  <a:pt x="15819" y="318706"/>
                </a:lnTo>
                <a:lnTo>
                  <a:pt x="21976" y="330575"/>
                </a:lnTo>
                <a:lnTo>
                  <a:pt x="27350" y="339758"/>
                </a:lnTo>
                <a:lnTo>
                  <a:pt x="32204" y="347149"/>
                </a:lnTo>
                <a:lnTo>
                  <a:pt x="36710" y="353347"/>
                </a:lnTo>
                <a:lnTo>
                  <a:pt x="40982" y="358749"/>
                </a:lnTo>
                <a:lnTo>
                  <a:pt x="45101" y="363620"/>
                </a:lnTo>
                <a:lnTo>
                  <a:pt x="49117" y="368138"/>
                </a:lnTo>
                <a:lnTo>
                  <a:pt x="56966" y="376544"/>
                </a:lnTo>
                <a:lnTo>
                  <a:pt x="60837" y="380563"/>
                </a:lnTo>
                <a:lnTo>
                  <a:pt x="64688" y="383243"/>
                </a:lnTo>
                <a:lnTo>
                  <a:pt x="72354" y="386220"/>
                </a:lnTo>
                <a:lnTo>
                  <a:pt x="79994" y="387544"/>
                </a:lnTo>
                <a:lnTo>
                  <a:pt x="87622" y="388132"/>
                </a:lnTo>
                <a:lnTo>
                  <a:pt x="95246" y="388393"/>
                </a:lnTo>
                <a:lnTo>
                  <a:pt x="106678" y="388540"/>
                </a:lnTo>
                <a:lnTo>
                  <a:pt x="110489" y="387291"/>
                </a:lnTo>
                <a:lnTo>
                  <a:pt x="118109" y="382516"/>
                </a:lnTo>
                <a:lnTo>
                  <a:pt x="123190" y="378195"/>
                </a:lnTo>
                <a:lnTo>
                  <a:pt x="129116" y="372774"/>
                </a:lnTo>
                <a:lnTo>
                  <a:pt x="135607" y="366620"/>
                </a:lnTo>
                <a:lnTo>
                  <a:pt x="142474" y="361247"/>
                </a:lnTo>
                <a:lnTo>
                  <a:pt x="149593" y="356396"/>
                </a:lnTo>
                <a:lnTo>
                  <a:pt x="156879" y="351892"/>
                </a:lnTo>
                <a:lnTo>
                  <a:pt x="163005" y="346349"/>
                </a:lnTo>
                <a:lnTo>
                  <a:pt x="168360" y="340113"/>
                </a:lnTo>
                <a:lnTo>
                  <a:pt x="173200" y="333416"/>
                </a:lnTo>
                <a:lnTo>
                  <a:pt x="192147" y="305788"/>
                </a:lnTo>
                <a:lnTo>
                  <a:pt x="197948" y="296563"/>
                </a:lnTo>
                <a:lnTo>
                  <a:pt x="203085" y="287872"/>
                </a:lnTo>
                <a:lnTo>
                  <a:pt x="207780" y="279539"/>
                </a:lnTo>
                <a:lnTo>
                  <a:pt x="212180" y="268903"/>
                </a:lnTo>
                <a:lnTo>
                  <a:pt x="216383" y="256733"/>
                </a:lnTo>
                <a:lnTo>
                  <a:pt x="220455" y="243539"/>
                </a:lnTo>
                <a:lnTo>
                  <a:pt x="224440" y="232204"/>
                </a:lnTo>
                <a:lnTo>
                  <a:pt x="228366" y="222107"/>
                </a:lnTo>
                <a:lnTo>
                  <a:pt x="232254" y="212835"/>
                </a:lnTo>
                <a:lnTo>
                  <a:pt x="234846" y="205384"/>
                </a:lnTo>
                <a:lnTo>
                  <a:pt x="237726" y="193719"/>
                </a:lnTo>
                <a:lnTo>
                  <a:pt x="245415" y="161808"/>
                </a:lnTo>
                <a:lnTo>
                  <a:pt x="247430" y="152316"/>
                </a:lnTo>
                <a:lnTo>
                  <a:pt x="248773" y="144718"/>
                </a:lnTo>
                <a:lnTo>
                  <a:pt x="249669" y="138383"/>
                </a:lnTo>
                <a:lnTo>
                  <a:pt x="250265" y="131620"/>
                </a:lnTo>
                <a:lnTo>
                  <a:pt x="250663" y="124570"/>
                </a:lnTo>
                <a:lnTo>
                  <a:pt x="250929" y="117331"/>
                </a:lnTo>
                <a:lnTo>
                  <a:pt x="249836" y="109965"/>
                </a:lnTo>
                <a:lnTo>
                  <a:pt x="247837" y="102514"/>
                </a:lnTo>
                <a:lnTo>
                  <a:pt x="245235" y="95007"/>
                </a:lnTo>
                <a:lnTo>
                  <a:pt x="240959" y="86192"/>
                </a:lnTo>
                <a:lnTo>
                  <a:pt x="235569" y="76505"/>
                </a:lnTo>
                <a:lnTo>
                  <a:pt x="229437" y="66238"/>
                </a:lnTo>
                <a:lnTo>
                  <a:pt x="224077" y="58123"/>
                </a:lnTo>
                <a:lnTo>
                  <a:pt x="219235" y="51443"/>
                </a:lnTo>
                <a:lnTo>
                  <a:pt x="214736" y="45719"/>
                </a:lnTo>
                <a:lnTo>
                  <a:pt x="210467" y="40634"/>
                </a:lnTo>
                <a:lnTo>
                  <a:pt x="206351" y="35973"/>
                </a:lnTo>
                <a:lnTo>
                  <a:pt x="198391" y="27408"/>
                </a:lnTo>
                <a:lnTo>
                  <a:pt x="182933" y="11562"/>
                </a:lnTo>
                <a:lnTo>
                  <a:pt x="179105" y="7702"/>
                </a:lnTo>
                <a:lnTo>
                  <a:pt x="174014" y="5129"/>
                </a:lnTo>
                <a:lnTo>
                  <a:pt x="168079" y="3413"/>
                </a:lnTo>
                <a:lnTo>
                  <a:pt x="161583" y="2270"/>
                </a:lnTo>
                <a:lnTo>
                  <a:pt x="155981" y="1507"/>
                </a:lnTo>
                <a:lnTo>
                  <a:pt x="150978" y="999"/>
                </a:lnTo>
                <a:lnTo>
                  <a:pt x="146372" y="660"/>
                </a:lnTo>
                <a:lnTo>
                  <a:pt x="139491" y="434"/>
                </a:lnTo>
                <a:lnTo>
                  <a:pt x="102377" y="42"/>
                </a:lnTo>
                <a:lnTo>
                  <a:pt x="82545" y="0"/>
                </a:lnTo>
                <a:lnTo>
                  <a:pt x="77889" y="1264"/>
                </a:lnTo>
                <a:lnTo>
                  <a:pt x="74786" y="3377"/>
                </a:lnTo>
                <a:lnTo>
                  <a:pt x="68580" y="1141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know something is true?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mathematics and in algebra, every time you solve a problem, you are proving that your answer is correct.</a:t>
            </a:r>
          </a:p>
          <a:p>
            <a:r>
              <a:rPr lang="en-US" dirty="0" smtClean="0"/>
              <a:t>Each step is justified by something that you know to be true.</a:t>
            </a:r>
          </a:p>
          <a:p>
            <a:r>
              <a:rPr lang="en-US" dirty="0" smtClean="0"/>
              <a:t>This lesson reviews some of those basic properties.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Reflexive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= a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Symmetric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= b and b = a</a:t>
            </a:r>
            <a:endParaRPr lang="en-US" dirty="0"/>
          </a:p>
        </p:txBody>
      </p:sp>
      <p:sp>
        <p:nvSpPr>
          <p:cNvPr id="4" name="SMARTPenAnnotation261"/>
          <p:cNvSpPr/>
          <p:nvPr/>
        </p:nvSpPr>
        <p:spPr bwMode="auto">
          <a:xfrm>
            <a:off x="4869179" y="2308859"/>
            <a:ext cx="2034541" cy="3223261"/>
          </a:xfrm>
          <a:custGeom>
            <a:avLst/>
            <a:gdLst/>
            <a:ahLst/>
            <a:cxnLst/>
            <a:rect l="0" t="0" r="0" b="0"/>
            <a:pathLst>
              <a:path w="2034541" h="3223261">
                <a:moveTo>
                  <a:pt x="0" y="3223260"/>
                </a:moveTo>
                <a:lnTo>
                  <a:pt x="38491" y="3184771"/>
                </a:lnTo>
                <a:lnTo>
                  <a:pt x="40901" y="3181091"/>
                </a:lnTo>
                <a:lnTo>
                  <a:pt x="45562" y="3169843"/>
                </a:lnTo>
                <a:lnTo>
                  <a:pt x="57872" y="3154666"/>
                </a:lnTo>
                <a:lnTo>
                  <a:pt x="72533" y="3139437"/>
                </a:lnTo>
                <a:lnTo>
                  <a:pt x="75026" y="3135628"/>
                </a:lnTo>
                <a:lnTo>
                  <a:pt x="79804" y="3124200"/>
                </a:lnTo>
                <a:lnTo>
                  <a:pt x="139394" y="3030046"/>
                </a:lnTo>
                <a:lnTo>
                  <a:pt x="159813" y="3003350"/>
                </a:lnTo>
                <a:lnTo>
                  <a:pt x="210013" y="2913838"/>
                </a:lnTo>
                <a:lnTo>
                  <a:pt x="260991" y="2815091"/>
                </a:lnTo>
                <a:lnTo>
                  <a:pt x="303731" y="2727807"/>
                </a:lnTo>
                <a:lnTo>
                  <a:pt x="338213" y="2669489"/>
                </a:lnTo>
                <a:lnTo>
                  <a:pt x="385406" y="2573011"/>
                </a:lnTo>
                <a:lnTo>
                  <a:pt x="396082" y="2550721"/>
                </a:lnTo>
                <a:lnTo>
                  <a:pt x="420245" y="2512328"/>
                </a:lnTo>
                <a:lnTo>
                  <a:pt x="461130" y="2435091"/>
                </a:lnTo>
                <a:lnTo>
                  <a:pt x="509106" y="2344990"/>
                </a:lnTo>
                <a:lnTo>
                  <a:pt x="557543" y="2258555"/>
                </a:lnTo>
                <a:lnTo>
                  <a:pt x="602704" y="2168113"/>
                </a:lnTo>
                <a:lnTo>
                  <a:pt x="645492" y="2077812"/>
                </a:lnTo>
                <a:lnTo>
                  <a:pt x="687404" y="1991482"/>
                </a:lnTo>
                <a:lnTo>
                  <a:pt x="728874" y="1900869"/>
                </a:lnTo>
                <a:lnTo>
                  <a:pt x="773948" y="1812148"/>
                </a:lnTo>
                <a:lnTo>
                  <a:pt x="1043679" y="1301317"/>
                </a:lnTo>
                <a:lnTo>
                  <a:pt x="1098311" y="1206023"/>
                </a:lnTo>
                <a:lnTo>
                  <a:pt x="1148614" y="1120406"/>
                </a:lnTo>
                <a:lnTo>
                  <a:pt x="1178954" y="1077886"/>
                </a:lnTo>
                <a:lnTo>
                  <a:pt x="1208687" y="1037771"/>
                </a:lnTo>
                <a:lnTo>
                  <a:pt x="1250569" y="972745"/>
                </a:lnTo>
                <a:lnTo>
                  <a:pt x="1313722" y="891610"/>
                </a:lnTo>
                <a:lnTo>
                  <a:pt x="1373815" y="801693"/>
                </a:lnTo>
                <a:lnTo>
                  <a:pt x="1434703" y="716020"/>
                </a:lnTo>
                <a:lnTo>
                  <a:pt x="1494467" y="640726"/>
                </a:lnTo>
                <a:lnTo>
                  <a:pt x="1592977" y="505498"/>
                </a:lnTo>
                <a:lnTo>
                  <a:pt x="1654983" y="428876"/>
                </a:lnTo>
                <a:lnTo>
                  <a:pt x="1705990" y="371596"/>
                </a:lnTo>
                <a:lnTo>
                  <a:pt x="1769900" y="290653"/>
                </a:lnTo>
                <a:lnTo>
                  <a:pt x="1824888" y="222856"/>
                </a:lnTo>
                <a:lnTo>
                  <a:pt x="1912977" y="132075"/>
                </a:lnTo>
                <a:lnTo>
                  <a:pt x="1975721" y="57886"/>
                </a:lnTo>
                <a:lnTo>
                  <a:pt x="1991889" y="37158"/>
                </a:lnTo>
                <a:lnTo>
                  <a:pt x="203454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262"/>
          <p:cNvSpPr/>
          <p:nvPr/>
        </p:nvSpPr>
        <p:spPr bwMode="auto">
          <a:xfrm>
            <a:off x="4091940" y="2583179"/>
            <a:ext cx="4274820" cy="1600201"/>
          </a:xfrm>
          <a:custGeom>
            <a:avLst/>
            <a:gdLst/>
            <a:ahLst/>
            <a:cxnLst/>
            <a:rect l="0" t="0" r="0" b="0"/>
            <a:pathLst>
              <a:path w="4274820" h="1600201">
                <a:moveTo>
                  <a:pt x="0" y="1600200"/>
                </a:moveTo>
                <a:lnTo>
                  <a:pt x="6068" y="1588065"/>
                </a:lnTo>
                <a:lnTo>
                  <a:pt x="9125" y="1584490"/>
                </a:lnTo>
                <a:lnTo>
                  <a:pt x="12433" y="1582107"/>
                </a:lnTo>
                <a:lnTo>
                  <a:pt x="19495" y="1578189"/>
                </a:lnTo>
                <a:lnTo>
                  <a:pt x="30612" y="1570113"/>
                </a:lnTo>
                <a:lnTo>
                  <a:pt x="41949" y="1565885"/>
                </a:lnTo>
                <a:lnTo>
                  <a:pt x="53351" y="1558424"/>
                </a:lnTo>
                <a:lnTo>
                  <a:pt x="64773" y="1554379"/>
                </a:lnTo>
                <a:lnTo>
                  <a:pt x="123706" y="1516335"/>
                </a:lnTo>
                <a:lnTo>
                  <a:pt x="134567" y="1512127"/>
                </a:lnTo>
                <a:lnTo>
                  <a:pt x="139241" y="1511005"/>
                </a:lnTo>
                <a:lnTo>
                  <a:pt x="214928" y="1465056"/>
                </a:lnTo>
                <a:lnTo>
                  <a:pt x="272586" y="1426988"/>
                </a:lnTo>
                <a:lnTo>
                  <a:pt x="334032" y="1395721"/>
                </a:lnTo>
                <a:lnTo>
                  <a:pt x="397980" y="1348553"/>
                </a:lnTo>
                <a:lnTo>
                  <a:pt x="457267" y="1314591"/>
                </a:lnTo>
                <a:lnTo>
                  <a:pt x="532132" y="1276356"/>
                </a:lnTo>
                <a:lnTo>
                  <a:pt x="668475" y="1204291"/>
                </a:lnTo>
                <a:lnTo>
                  <a:pt x="764063" y="1159044"/>
                </a:lnTo>
                <a:lnTo>
                  <a:pt x="837423" y="1124731"/>
                </a:lnTo>
                <a:lnTo>
                  <a:pt x="887212" y="1097801"/>
                </a:lnTo>
                <a:lnTo>
                  <a:pt x="941994" y="1067147"/>
                </a:lnTo>
                <a:lnTo>
                  <a:pt x="1043367" y="1017938"/>
                </a:lnTo>
                <a:lnTo>
                  <a:pt x="1126706" y="974458"/>
                </a:lnTo>
                <a:lnTo>
                  <a:pt x="1200951" y="934319"/>
                </a:lnTo>
                <a:lnTo>
                  <a:pt x="1316076" y="881354"/>
                </a:lnTo>
                <a:lnTo>
                  <a:pt x="1415157" y="832911"/>
                </a:lnTo>
                <a:lnTo>
                  <a:pt x="1518869" y="783110"/>
                </a:lnTo>
                <a:lnTo>
                  <a:pt x="1629926" y="733876"/>
                </a:lnTo>
                <a:lnTo>
                  <a:pt x="1754050" y="686642"/>
                </a:lnTo>
                <a:lnTo>
                  <a:pt x="1865680" y="640247"/>
                </a:lnTo>
                <a:lnTo>
                  <a:pt x="1979085" y="593492"/>
                </a:lnTo>
                <a:lnTo>
                  <a:pt x="2116020" y="535915"/>
                </a:lnTo>
                <a:lnTo>
                  <a:pt x="2240568" y="486945"/>
                </a:lnTo>
                <a:lnTo>
                  <a:pt x="2352666" y="445941"/>
                </a:lnTo>
                <a:lnTo>
                  <a:pt x="2471276" y="405887"/>
                </a:lnTo>
                <a:lnTo>
                  <a:pt x="2570202" y="368619"/>
                </a:lnTo>
                <a:lnTo>
                  <a:pt x="2755864" y="305506"/>
                </a:lnTo>
                <a:lnTo>
                  <a:pt x="2859417" y="272272"/>
                </a:lnTo>
                <a:lnTo>
                  <a:pt x="2989189" y="229036"/>
                </a:lnTo>
                <a:lnTo>
                  <a:pt x="3098936" y="202303"/>
                </a:lnTo>
                <a:lnTo>
                  <a:pt x="3295569" y="153353"/>
                </a:lnTo>
                <a:lnTo>
                  <a:pt x="3425691" y="129964"/>
                </a:lnTo>
                <a:lnTo>
                  <a:pt x="3542742" y="109487"/>
                </a:lnTo>
                <a:lnTo>
                  <a:pt x="3668543" y="83199"/>
                </a:lnTo>
                <a:lnTo>
                  <a:pt x="3767099" y="69525"/>
                </a:lnTo>
                <a:lnTo>
                  <a:pt x="3911664" y="49190"/>
                </a:lnTo>
                <a:lnTo>
                  <a:pt x="3952165" y="43362"/>
                </a:lnTo>
                <a:lnTo>
                  <a:pt x="4061256" y="27630"/>
                </a:lnTo>
                <a:lnTo>
                  <a:pt x="4136632" y="20416"/>
                </a:lnTo>
                <a:lnTo>
                  <a:pt x="4168258" y="14093"/>
                </a:lnTo>
                <a:lnTo>
                  <a:pt x="4226393" y="8277"/>
                </a:lnTo>
                <a:lnTo>
                  <a:pt x="4249862" y="1090"/>
                </a:lnTo>
                <a:lnTo>
                  <a:pt x="427481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263"/>
          <p:cNvSpPr/>
          <p:nvPr/>
        </p:nvSpPr>
        <p:spPr bwMode="auto">
          <a:xfrm>
            <a:off x="5257817" y="3680459"/>
            <a:ext cx="320024" cy="306965"/>
          </a:xfrm>
          <a:custGeom>
            <a:avLst/>
            <a:gdLst/>
            <a:ahLst/>
            <a:cxnLst/>
            <a:rect l="0" t="0" r="0" b="0"/>
            <a:pathLst>
              <a:path w="320024" h="306965">
                <a:moveTo>
                  <a:pt x="137142" y="80011"/>
                </a:moveTo>
                <a:lnTo>
                  <a:pt x="117460" y="60328"/>
                </a:lnTo>
                <a:lnTo>
                  <a:pt x="115131" y="59269"/>
                </a:lnTo>
                <a:lnTo>
                  <a:pt x="105654" y="57569"/>
                </a:lnTo>
                <a:lnTo>
                  <a:pt x="97338" y="57233"/>
                </a:lnTo>
                <a:lnTo>
                  <a:pt x="49976" y="57153"/>
                </a:lnTo>
                <a:lnTo>
                  <a:pt x="47281" y="58422"/>
                </a:lnTo>
                <a:lnTo>
                  <a:pt x="37421" y="66276"/>
                </a:lnTo>
                <a:lnTo>
                  <a:pt x="30169" y="73059"/>
                </a:lnTo>
                <a:lnTo>
                  <a:pt x="11374" y="91528"/>
                </a:lnTo>
                <a:lnTo>
                  <a:pt x="7577" y="95309"/>
                </a:lnTo>
                <a:lnTo>
                  <a:pt x="5045" y="99100"/>
                </a:lnTo>
                <a:lnTo>
                  <a:pt x="2233" y="106698"/>
                </a:lnTo>
                <a:lnTo>
                  <a:pt x="982" y="114308"/>
                </a:lnTo>
                <a:lnTo>
                  <a:pt x="427" y="121924"/>
                </a:lnTo>
                <a:lnTo>
                  <a:pt x="180" y="129542"/>
                </a:lnTo>
                <a:lnTo>
                  <a:pt x="41" y="140971"/>
                </a:lnTo>
                <a:lnTo>
                  <a:pt x="0" y="182740"/>
                </a:lnTo>
                <a:lnTo>
                  <a:pt x="1264" y="198026"/>
                </a:lnTo>
                <a:lnTo>
                  <a:pt x="3377" y="212028"/>
                </a:lnTo>
                <a:lnTo>
                  <a:pt x="6055" y="225172"/>
                </a:lnTo>
                <a:lnTo>
                  <a:pt x="7841" y="235205"/>
                </a:lnTo>
                <a:lnTo>
                  <a:pt x="9032" y="243163"/>
                </a:lnTo>
                <a:lnTo>
                  <a:pt x="9825" y="249739"/>
                </a:lnTo>
                <a:lnTo>
                  <a:pt x="11624" y="254123"/>
                </a:lnTo>
                <a:lnTo>
                  <a:pt x="14094" y="257045"/>
                </a:lnTo>
                <a:lnTo>
                  <a:pt x="17010" y="258994"/>
                </a:lnTo>
                <a:lnTo>
                  <a:pt x="18954" y="261563"/>
                </a:lnTo>
                <a:lnTo>
                  <a:pt x="20250" y="264545"/>
                </a:lnTo>
                <a:lnTo>
                  <a:pt x="21115" y="267803"/>
                </a:lnTo>
                <a:lnTo>
                  <a:pt x="24230" y="271246"/>
                </a:lnTo>
                <a:lnTo>
                  <a:pt x="28848" y="274811"/>
                </a:lnTo>
                <a:lnTo>
                  <a:pt x="34466" y="278457"/>
                </a:lnTo>
                <a:lnTo>
                  <a:pt x="38212" y="282158"/>
                </a:lnTo>
                <a:lnTo>
                  <a:pt x="40708" y="285896"/>
                </a:lnTo>
                <a:lnTo>
                  <a:pt x="42373" y="289657"/>
                </a:lnTo>
                <a:lnTo>
                  <a:pt x="44753" y="292165"/>
                </a:lnTo>
                <a:lnTo>
                  <a:pt x="47609" y="293837"/>
                </a:lnTo>
                <a:lnTo>
                  <a:pt x="54170" y="295694"/>
                </a:lnTo>
                <a:lnTo>
                  <a:pt x="61319" y="296520"/>
                </a:lnTo>
                <a:lnTo>
                  <a:pt x="65003" y="298010"/>
                </a:lnTo>
                <a:lnTo>
                  <a:pt x="72484" y="303052"/>
                </a:lnTo>
                <a:lnTo>
                  <a:pt x="80042" y="306141"/>
                </a:lnTo>
                <a:lnTo>
                  <a:pt x="83836" y="306964"/>
                </a:lnTo>
                <a:lnTo>
                  <a:pt x="87635" y="306243"/>
                </a:lnTo>
                <a:lnTo>
                  <a:pt x="95242" y="302055"/>
                </a:lnTo>
                <a:lnTo>
                  <a:pt x="102620" y="296873"/>
                </a:lnTo>
                <a:lnTo>
                  <a:pt x="111532" y="288341"/>
                </a:lnTo>
                <a:lnTo>
                  <a:pt x="118564" y="281398"/>
                </a:lnTo>
                <a:lnTo>
                  <a:pt x="120946" y="277769"/>
                </a:lnTo>
                <a:lnTo>
                  <a:pt x="123594" y="270350"/>
                </a:lnTo>
                <a:lnTo>
                  <a:pt x="124771" y="262819"/>
                </a:lnTo>
                <a:lnTo>
                  <a:pt x="125085" y="259033"/>
                </a:lnTo>
                <a:lnTo>
                  <a:pt x="126564" y="252699"/>
                </a:lnTo>
                <a:lnTo>
                  <a:pt x="128820" y="244666"/>
                </a:lnTo>
                <a:lnTo>
                  <a:pt x="131595" y="235501"/>
                </a:lnTo>
                <a:lnTo>
                  <a:pt x="133444" y="226851"/>
                </a:lnTo>
                <a:lnTo>
                  <a:pt x="134677" y="218544"/>
                </a:lnTo>
                <a:lnTo>
                  <a:pt x="135499" y="210466"/>
                </a:lnTo>
                <a:lnTo>
                  <a:pt x="137316" y="203811"/>
                </a:lnTo>
                <a:lnTo>
                  <a:pt x="139799" y="198104"/>
                </a:lnTo>
                <a:lnTo>
                  <a:pt x="142723" y="193030"/>
                </a:lnTo>
                <a:lnTo>
                  <a:pt x="144673" y="185837"/>
                </a:lnTo>
                <a:lnTo>
                  <a:pt x="145973" y="177231"/>
                </a:lnTo>
                <a:lnTo>
                  <a:pt x="146839" y="167684"/>
                </a:lnTo>
                <a:lnTo>
                  <a:pt x="146147" y="153699"/>
                </a:lnTo>
                <a:lnTo>
                  <a:pt x="144416" y="136756"/>
                </a:lnTo>
                <a:lnTo>
                  <a:pt x="141991" y="117841"/>
                </a:lnTo>
                <a:lnTo>
                  <a:pt x="140375" y="102691"/>
                </a:lnTo>
                <a:lnTo>
                  <a:pt x="139298" y="90051"/>
                </a:lnTo>
                <a:lnTo>
                  <a:pt x="138100" y="70503"/>
                </a:lnTo>
                <a:lnTo>
                  <a:pt x="137568" y="57582"/>
                </a:lnTo>
                <a:lnTo>
                  <a:pt x="136156" y="53628"/>
                </a:lnTo>
                <a:lnTo>
                  <a:pt x="133945" y="50992"/>
                </a:lnTo>
                <a:lnTo>
                  <a:pt x="127339" y="46762"/>
                </a:lnTo>
                <a:lnTo>
                  <a:pt x="128067" y="46415"/>
                </a:lnTo>
                <a:lnTo>
                  <a:pt x="132262" y="46029"/>
                </a:lnTo>
                <a:lnTo>
                  <a:pt x="133889" y="47196"/>
                </a:lnTo>
                <a:lnTo>
                  <a:pt x="134973" y="49244"/>
                </a:lnTo>
                <a:lnTo>
                  <a:pt x="135696" y="51880"/>
                </a:lnTo>
                <a:lnTo>
                  <a:pt x="139887" y="58194"/>
                </a:lnTo>
                <a:lnTo>
                  <a:pt x="142782" y="61656"/>
                </a:lnTo>
                <a:lnTo>
                  <a:pt x="144712" y="65235"/>
                </a:lnTo>
                <a:lnTo>
                  <a:pt x="146857" y="72597"/>
                </a:lnTo>
                <a:lnTo>
                  <a:pt x="149969" y="78878"/>
                </a:lnTo>
                <a:lnTo>
                  <a:pt x="154583" y="86875"/>
                </a:lnTo>
                <a:lnTo>
                  <a:pt x="160199" y="96017"/>
                </a:lnTo>
                <a:lnTo>
                  <a:pt x="166484" y="104651"/>
                </a:lnTo>
                <a:lnTo>
                  <a:pt x="173213" y="112948"/>
                </a:lnTo>
                <a:lnTo>
                  <a:pt x="186194" y="127669"/>
                </a:lnTo>
                <a:lnTo>
                  <a:pt x="196196" y="138445"/>
                </a:lnTo>
                <a:lnTo>
                  <a:pt x="200642" y="141827"/>
                </a:lnTo>
                <a:lnTo>
                  <a:pt x="208968" y="145584"/>
                </a:lnTo>
                <a:lnTo>
                  <a:pt x="216902" y="147255"/>
                </a:lnTo>
                <a:lnTo>
                  <a:pt x="224661" y="147997"/>
                </a:lnTo>
                <a:lnTo>
                  <a:pt x="232343" y="148326"/>
                </a:lnTo>
                <a:lnTo>
                  <a:pt x="237440" y="147144"/>
                </a:lnTo>
                <a:lnTo>
                  <a:pt x="243377" y="145086"/>
                </a:lnTo>
                <a:lnTo>
                  <a:pt x="249876" y="142445"/>
                </a:lnTo>
                <a:lnTo>
                  <a:pt x="254208" y="139413"/>
                </a:lnTo>
                <a:lnTo>
                  <a:pt x="257096" y="136122"/>
                </a:lnTo>
                <a:lnTo>
                  <a:pt x="259022" y="132658"/>
                </a:lnTo>
                <a:lnTo>
                  <a:pt x="267934" y="125423"/>
                </a:lnTo>
                <a:lnTo>
                  <a:pt x="273867" y="121715"/>
                </a:lnTo>
                <a:lnTo>
                  <a:pt x="279093" y="115434"/>
                </a:lnTo>
                <a:lnTo>
                  <a:pt x="283846" y="107436"/>
                </a:lnTo>
                <a:lnTo>
                  <a:pt x="288284" y="98294"/>
                </a:lnTo>
                <a:lnTo>
                  <a:pt x="293784" y="85850"/>
                </a:lnTo>
                <a:lnTo>
                  <a:pt x="316066" y="32410"/>
                </a:lnTo>
                <a:lnTo>
                  <a:pt x="318264" y="23718"/>
                </a:lnTo>
                <a:lnTo>
                  <a:pt x="319241" y="15621"/>
                </a:lnTo>
                <a:lnTo>
                  <a:pt x="319675" y="7790"/>
                </a:lnTo>
                <a:lnTo>
                  <a:pt x="320023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64"/>
          <p:cNvSpPr/>
          <p:nvPr/>
        </p:nvSpPr>
        <p:spPr bwMode="auto">
          <a:xfrm>
            <a:off x="6983730" y="2366009"/>
            <a:ext cx="217154" cy="339128"/>
          </a:xfrm>
          <a:custGeom>
            <a:avLst/>
            <a:gdLst/>
            <a:ahLst/>
            <a:cxnLst/>
            <a:rect l="0" t="0" r="0" b="0"/>
            <a:pathLst>
              <a:path w="217154" h="339128">
                <a:moveTo>
                  <a:pt x="0" y="0"/>
                </a:moveTo>
                <a:lnTo>
                  <a:pt x="6068" y="12136"/>
                </a:lnTo>
                <a:lnTo>
                  <a:pt x="9125" y="20791"/>
                </a:lnTo>
                <a:lnTo>
                  <a:pt x="12432" y="31641"/>
                </a:lnTo>
                <a:lnTo>
                  <a:pt x="15908" y="43954"/>
                </a:lnTo>
                <a:lnTo>
                  <a:pt x="18226" y="57243"/>
                </a:lnTo>
                <a:lnTo>
                  <a:pt x="19771" y="71182"/>
                </a:lnTo>
                <a:lnTo>
                  <a:pt x="20800" y="85555"/>
                </a:lnTo>
                <a:lnTo>
                  <a:pt x="21944" y="108298"/>
                </a:lnTo>
                <a:lnTo>
                  <a:pt x="22453" y="126873"/>
                </a:lnTo>
                <a:lnTo>
                  <a:pt x="22679" y="143595"/>
                </a:lnTo>
                <a:lnTo>
                  <a:pt x="25279" y="160500"/>
                </a:lnTo>
                <a:lnTo>
                  <a:pt x="38534" y="228743"/>
                </a:lnTo>
                <a:lnTo>
                  <a:pt x="40930" y="242665"/>
                </a:lnTo>
                <a:lnTo>
                  <a:pt x="42526" y="253217"/>
                </a:lnTo>
                <a:lnTo>
                  <a:pt x="43590" y="261522"/>
                </a:lnTo>
                <a:lnTo>
                  <a:pt x="44300" y="268328"/>
                </a:lnTo>
                <a:lnTo>
                  <a:pt x="44774" y="274135"/>
                </a:lnTo>
                <a:lnTo>
                  <a:pt x="45089" y="283087"/>
                </a:lnTo>
                <a:lnTo>
                  <a:pt x="45439" y="306580"/>
                </a:lnTo>
                <a:lnTo>
                  <a:pt x="46803" y="316147"/>
                </a:lnTo>
                <a:lnTo>
                  <a:pt x="48981" y="323795"/>
                </a:lnTo>
                <a:lnTo>
                  <a:pt x="55537" y="339127"/>
                </a:lnTo>
                <a:lnTo>
                  <a:pt x="56075" y="339115"/>
                </a:lnTo>
                <a:lnTo>
                  <a:pt x="56432" y="337837"/>
                </a:lnTo>
                <a:lnTo>
                  <a:pt x="57008" y="332728"/>
                </a:lnTo>
                <a:lnTo>
                  <a:pt x="57108" y="307572"/>
                </a:lnTo>
                <a:lnTo>
                  <a:pt x="58392" y="295218"/>
                </a:lnTo>
                <a:lnTo>
                  <a:pt x="60518" y="281902"/>
                </a:lnTo>
                <a:lnTo>
                  <a:pt x="63205" y="267945"/>
                </a:lnTo>
                <a:lnTo>
                  <a:pt x="66266" y="254830"/>
                </a:lnTo>
                <a:lnTo>
                  <a:pt x="69578" y="242277"/>
                </a:lnTo>
                <a:lnTo>
                  <a:pt x="73055" y="230098"/>
                </a:lnTo>
                <a:lnTo>
                  <a:pt x="76642" y="220709"/>
                </a:lnTo>
                <a:lnTo>
                  <a:pt x="80305" y="213179"/>
                </a:lnTo>
                <a:lnTo>
                  <a:pt x="84016" y="206890"/>
                </a:lnTo>
                <a:lnTo>
                  <a:pt x="87761" y="201427"/>
                </a:lnTo>
                <a:lnTo>
                  <a:pt x="91528" y="196515"/>
                </a:lnTo>
                <a:lnTo>
                  <a:pt x="95308" y="191970"/>
                </a:lnTo>
                <a:lnTo>
                  <a:pt x="99098" y="188940"/>
                </a:lnTo>
                <a:lnTo>
                  <a:pt x="102895" y="186920"/>
                </a:lnTo>
                <a:lnTo>
                  <a:pt x="106696" y="185574"/>
                </a:lnTo>
                <a:lnTo>
                  <a:pt x="111771" y="183406"/>
                </a:lnTo>
                <a:lnTo>
                  <a:pt x="124183" y="177611"/>
                </a:lnTo>
                <a:lnTo>
                  <a:pt x="129779" y="174287"/>
                </a:lnTo>
                <a:lnTo>
                  <a:pt x="134778" y="170802"/>
                </a:lnTo>
                <a:lnTo>
                  <a:pt x="139382" y="167208"/>
                </a:lnTo>
                <a:lnTo>
                  <a:pt x="143721" y="164812"/>
                </a:lnTo>
                <a:lnTo>
                  <a:pt x="147884" y="163215"/>
                </a:lnTo>
                <a:lnTo>
                  <a:pt x="151930" y="162150"/>
                </a:lnTo>
                <a:lnTo>
                  <a:pt x="155896" y="161440"/>
                </a:lnTo>
                <a:lnTo>
                  <a:pt x="159811" y="160967"/>
                </a:lnTo>
                <a:lnTo>
                  <a:pt x="163691" y="160651"/>
                </a:lnTo>
                <a:lnTo>
                  <a:pt x="167547" y="160441"/>
                </a:lnTo>
                <a:lnTo>
                  <a:pt x="175218" y="160207"/>
                </a:lnTo>
                <a:lnTo>
                  <a:pt x="179042" y="161415"/>
                </a:lnTo>
                <a:lnTo>
                  <a:pt x="182862" y="163490"/>
                </a:lnTo>
                <a:lnTo>
                  <a:pt x="192049" y="169878"/>
                </a:lnTo>
                <a:lnTo>
                  <a:pt x="196691" y="170752"/>
                </a:lnTo>
                <a:lnTo>
                  <a:pt x="199708" y="170985"/>
                </a:lnTo>
                <a:lnTo>
                  <a:pt x="202988" y="172410"/>
                </a:lnTo>
                <a:lnTo>
                  <a:pt x="206445" y="174630"/>
                </a:lnTo>
                <a:lnTo>
                  <a:pt x="210020" y="177380"/>
                </a:lnTo>
                <a:lnTo>
                  <a:pt x="212403" y="180484"/>
                </a:lnTo>
                <a:lnTo>
                  <a:pt x="213991" y="183823"/>
                </a:lnTo>
                <a:lnTo>
                  <a:pt x="215757" y="190919"/>
                </a:lnTo>
                <a:lnTo>
                  <a:pt x="216542" y="198307"/>
                </a:lnTo>
                <a:lnTo>
                  <a:pt x="216890" y="205823"/>
                </a:lnTo>
                <a:lnTo>
                  <a:pt x="217087" y="217195"/>
                </a:lnTo>
                <a:lnTo>
                  <a:pt x="217153" y="232415"/>
                </a:lnTo>
                <a:lnTo>
                  <a:pt x="214619" y="237494"/>
                </a:lnTo>
                <a:lnTo>
                  <a:pt x="210389" y="243419"/>
                </a:lnTo>
                <a:lnTo>
                  <a:pt x="205029" y="249910"/>
                </a:lnTo>
                <a:lnTo>
                  <a:pt x="200186" y="256777"/>
                </a:lnTo>
                <a:lnTo>
                  <a:pt x="195687" y="263895"/>
                </a:lnTo>
                <a:lnTo>
                  <a:pt x="191418" y="271180"/>
                </a:lnTo>
                <a:lnTo>
                  <a:pt x="186032" y="277307"/>
                </a:lnTo>
                <a:lnTo>
                  <a:pt x="179901" y="282661"/>
                </a:lnTo>
                <a:lnTo>
                  <a:pt x="173274" y="287501"/>
                </a:lnTo>
                <a:lnTo>
                  <a:pt x="167586" y="291998"/>
                </a:lnTo>
                <a:lnTo>
                  <a:pt x="162524" y="296265"/>
                </a:lnTo>
                <a:lnTo>
                  <a:pt x="157879" y="300380"/>
                </a:lnTo>
                <a:lnTo>
                  <a:pt x="149332" y="308339"/>
                </a:lnTo>
                <a:lnTo>
                  <a:pt x="145275" y="312239"/>
                </a:lnTo>
                <a:lnTo>
                  <a:pt x="141299" y="314840"/>
                </a:lnTo>
                <a:lnTo>
                  <a:pt x="137379" y="316573"/>
                </a:lnTo>
                <a:lnTo>
                  <a:pt x="133496" y="317729"/>
                </a:lnTo>
                <a:lnTo>
                  <a:pt x="129638" y="319770"/>
                </a:lnTo>
                <a:lnTo>
                  <a:pt x="125795" y="322400"/>
                </a:lnTo>
                <a:lnTo>
                  <a:pt x="121963" y="325424"/>
                </a:lnTo>
                <a:lnTo>
                  <a:pt x="118138" y="327439"/>
                </a:lnTo>
                <a:lnTo>
                  <a:pt x="114319" y="328783"/>
                </a:lnTo>
                <a:lnTo>
                  <a:pt x="110502" y="329679"/>
                </a:lnTo>
                <a:lnTo>
                  <a:pt x="102878" y="330276"/>
                </a:lnTo>
                <a:lnTo>
                  <a:pt x="92715" y="330674"/>
                </a:lnTo>
                <a:lnTo>
                  <a:pt x="45720" y="33147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265"/>
          <p:cNvSpPr/>
          <p:nvPr/>
        </p:nvSpPr>
        <p:spPr bwMode="auto">
          <a:xfrm>
            <a:off x="6812280" y="1348925"/>
            <a:ext cx="1217644" cy="1028515"/>
          </a:xfrm>
          <a:custGeom>
            <a:avLst/>
            <a:gdLst/>
            <a:ahLst/>
            <a:cxnLst/>
            <a:rect l="0" t="0" r="0" b="0"/>
            <a:pathLst>
              <a:path w="1217644" h="1028515">
                <a:moveTo>
                  <a:pt x="0" y="1028514"/>
                </a:moveTo>
                <a:lnTo>
                  <a:pt x="16980" y="1019389"/>
                </a:lnTo>
                <a:lnTo>
                  <a:pt x="37827" y="1001646"/>
                </a:lnTo>
                <a:lnTo>
                  <a:pt x="40458" y="997902"/>
                </a:lnTo>
                <a:lnTo>
                  <a:pt x="45430" y="986565"/>
                </a:lnTo>
                <a:lnTo>
                  <a:pt x="58192" y="971353"/>
                </a:lnTo>
                <a:lnTo>
                  <a:pt x="89914" y="940175"/>
                </a:lnTo>
                <a:lnTo>
                  <a:pt x="115259" y="922471"/>
                </a:lnTo>
                <a:lnTo>
                  <a:pt x="131376" y="915391"/>
                </a:lnTo>
                <a:lnTo>
                  <a:pt x="140092" y="909234"/>
                </a:lnTo>
                <a:lnTo>
                  <a:pt x="148199" y="898878"/>
                </a:lnTo>
                <a:lnTo>
                  <a:pt x="163753" y="877600"/>
                </a:lnTo>
                <a:lnTo>
                  <a:pt x="175237" y="865125"/>
                </a:lnTo>
                <a:lnTo>
                  <a:pt x="206206" y="840406"/>
                </a:lnTo>
                <a:lnTo>
                  <a:pt x="232830" y="810924"/>
                </a:lnTo>
                <a:lnTo>
                  <a:pt x="334240" y="716298"/>
                </a:lnTo>
                <a:lnTo>
                  <a:pt x="392591" y="658673"/>
                </a:lnTo>
                <a:lnTo>
                  <a:pt x="433859" y="626547"/>
                </a:lnTo>
                <a:lnTo>
                  <a:pt x="460444" y="601650"/>
                </a:lnTo>
                <a:lnTo>
                  <a:pt x="489065" y="576916"/>
                </a:lnTo>
                <a:lnTo>
                  <a:pt x="521415" y="551732"/>
                </a:lnTo>
                <a:lnTo>
                  <a:pt x="547064" y="528118"/>
                </a:lnTo>
                <a:lnTo>
                  <a:pt x="642882" y="447218"/>
                </a:lnTo>
                <a:lnTo>
                  <a:pt x="673499" y="423874"/>
                </a:lnTo>
                <a:lnTo>
                  <a:pt x="694303" y="407995"/>
                </a:lnTo>
                <a:lnTo>
                  <a:pt x="721392" y="380492"/>
                </a:lnTo>
                <a:lnTo>
                  <a:pt x="750827" y="356386"/>
                </a:lnTo>
                <a:lnTo>
                  <a:pt x="776084" y="338631"/>
                </a:lnTo>
                <a:lnTo>
                  <a:pt x="804666" y="319309"/>
                </a:lnTo>
                <a:lnTo>
                  <a:pt x="837577" y="291612"/>
                </a:lnTo>
                <a:lnTo>
                  <a:pt x="864170" y="266239"/>
                </a:lnTo>
                <a:lnTo>
                  <a:pt x="892922" y="241415"/>
                </a:lnTo>
                <a:lnTo>
                  <a:pt x="927714" y="212603"/>
                </a:lnTo>
                <a:lnTo>
                  <a:pt x="977044" y="170164"/>
                </a:lnTo>
                <a:lnTo>
                  <a:pt x="999343" y="152751"/>
                </a:lnTo>
                <a:lnTo>
                  <a:pt x="1019288" y="138602"/>
                </a:lnTo>
                <a:lnTo>
                  <a:pt x="1052456" y="116108"/>
                </a:lnTo>
                <a:lnTo>
                  <a:pt x="1085410" y="90434"/>
                </a:lnTo>
                <a:lnTo>
                  <a:pt x="1133267" y="59412"/>
                </a:lnTo>
                <a:lnTo>
                  <a:pt x="1175085" y="24710"/>
                </a:lnTo>
                <a:lnTo>
                  <a:pt x="1208939" y="1929"/>
                </a:lnTo>
                <a:lnTo>
                  <a:pt x="1213792" y="754"/>
                </a:lnTo>
                <a:lnTo>
                  <a:pt x="1216864" y="441"/>
                </a:lnTo>
                <a:lnTo>
                  <a:pt x="1217643" y="232"/>
                </a:lnTo>
                <a:lnTo>
                  <a:pt x="1215121" y="0"/>
                </a:lnTo>
                <a:lnTo>
                  <a:pt x="1213941" y="1208"/>
                </a:lnTo>
                <a:lnTo>
                  <a:pt x="1213154" y="3284"/>
                </a:lnTo>
                <a:lnTo>
                  <a:pt x="1211579" y="1124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266"/>
          <p:cNvSpPr/>
          <p:nvPr/>
        </p:nvSpPr>
        <p:spPr bwMode="auto">
          <a:xfrm>
            <a:off x="4732020" y="4069079"/>
            <a:ext cx="68581" cy="45722"/>
          </a:xfrm>
          <a:custGeom>
            <a:avLst/>
            <a:gdLst/>
            <a:ahLst/>
            <a:cxnLst/>
            <a:rect l="0" t="0" r="0" b="0"/>
            <a:pathLst>
              <a:path w="68581" h="45722">
                <a:moveTo>
                  <a:pt x="0" y="45721"/>
                </a:moveTo>
                <a:lnTo>
                  <a:pt x="6067" y="39653"/>
                </a:lnTo>
                <a:lnTo>
                  <a:pt x="9125" y="37865"/>
                </a:lnTo>
                <a:lnTo>
                  <a:pt x="12433" y="36673"/>
                </a:lnTo>
                <a:lnTo>
                  <a:pt x="20800" y="34761"/>
                </a:lnTo>
                <a:lnTo>
                  <a:pt x="24027" y="32064"/>
                </a:lnTo>
                <a:lnTo>
                  <a:pt x="28718" y="27726"/>
                </a:lnTo>
                <a:lnTo>
                  <a:pt x="34385" y="22294"/>
                </a:lnTo>
                <a:lnTo>
                  <a:pt x="39433" y="18673"/>
                </a:lnTo>
                <a:lnTo>
                  <a:pt x="44069" y="16259"/>
                </a:lnTo>
                <a:lnTo>
                  <a:pt x="48429" y="14650"/>
                </a:lnTo>
                <a:lnTo>
                  <a:pt x="51336" y="12306"/>
                </a:lnTo>
                <a:lnTo>
                  <a:pt x="53274" y="9475"/>
                </a:lnTo>
                <a:lnTo>
                  <a:pt x="54566" y="6316"/>
                </a:lnTo>
                <a:lnTo>
                  <a:pt x="56697" y="4211"/>
                </a:lnTo>
                <a:lnTo>
                  <a:pt x="59388" y="2808"/>
                </a:lnTo>
                <a:lnTo>
                  <a:pt x="68566" y="5"/>
                </a:lnTo>
                <a:lnTo>
                  <a:pt x="6858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267"/>
          <p:cNvSpPr/>
          <p:nvPr/>
        </p:nvSpPr>
        <p:spPr bwMode="auto">
          <a:xfrm>
            <a:off x="4709163" y="3954779"/>
            <a:ext cx="102867" cy="155035"/>
          </a:xfrm>
          <a:custGeom>
            <a:avLst/>
            <a:gdLst/>
            <a:ahLst/>
            <a:cxnLst/>
            <a:rect l="0" t="0" r="0" b="0"/>
            <a:pathLst>
              <a:path w="102867" h="155035">
                <a:moveTo>
                  <a:pt x="22857" y="0"/>
                </a:moveTo>
                <a:lnTo>
                  <a:pt x="22857" y="12136"/>
                </a:lnTo>
                <a:lnTo>
                  <a:pt x="21587" y="20791"/>
                </a:lnTo>
                <a:lnTo>
                  <a:pt x="19470" y="31641"/>
                </a:lnTo>
                <a:lnTo>
                  <a:pt x="16789" y="43954"/>
                </a:lnTo>
                <a:lnTo>
                  <a:pt x="15001" y="54703"/>
                </a:lnTo>
                <a:lnTo>
                  <a:pt x="13809" y="64409"/>
                </a:lnTo>
                <a:lnTo>
                  <a:pt x="13015" y="73419"/>
                </a:lnTo>
                <a:lnTo>
                  <a:pt x="12486" y="80696"/>
                </a:lnTo>
                <a:lnTo>
                  <a:pt x="11897" y="92169"/>
                </a:lnTo>
                <a:lnTo>
                  <a:pt x="10471" y="98276"/>
                </a:lnTo>
                <a:lnTo>
                  <a:pt x="8249" y="104887"/>
                </a:lnTo>
                <a:lnTo>
                  <a:pt x="5498" y="111835"/>
                </a:lnTo>
                <a:lnTo>
                  <a:pt x="3664" y="117737"/>
                </a:lnTo>
                <a:lnTo>
                  <a:pt x="2442" y="122941"/>
                </a:lnTo>
                <a:lnTo>
                  <a:pt x="1626" y="127681"/>
                </a:lnTo>
                <a:lnTo>
                  <a:pt x="1083" y="132111"/>
                </a:lnTo>
                <a:lnTo>
                  <a:pt x="721" y="136334"/>
                </a:lnTo>
                <a:lnTo>
                  <a:pt x="39" y="147873"/>
                </a:lnTo>
                <a:lnTo>
                  <a:pt x="5" y="155034"/>
                </a:lnTo>
                <a:lnTo>
                  <a:pt x="0" y="152301"/>
                </a:lnTo>
                <a:lnTo>
                  <a:pt x="1269" y="151064"/>
                </a:lnTo>
                <a:lnTo>
                  <a:pt x="3385" y="150240"/>
                </a:lnTo>
                <a:lnTo>
                  <a:pt x="6065" y="149690"/>
                </a:lnTo>
                <a:lnTo>
                  <a:pt x="7852" y="148053"/>
                </a:lnTo>
                <a:lnTo>
                  <a:pt x="9044" y="145692"/>
                </a:lnTo>
                <a:lnTo>
                  <a:pt x="9838" y="142848"/>
                </a:lnTo>
                <a:lnTo>
                  <a:pt x="11637" y="139682"/>
                </a:lnTo>
                <a:lnTo>
                  <a:pt x="14107" y="136302"/>
                </a:lnTo>
                <a:lnTo>
                  <a:pt x="17024" y="132778"/>
                </a:lnTo>
                <a:lnTo>
                  <a:pt x="21508" y="127889"/>
                </a:lnTo>
                <a:lnTo>
                  <a:pt x="42027" y="106667"/>
                </a:lnTo>
                <a:lnTo>
                  <a:pt x="50691" y="97927"/>
                </a:lnTo>
                <a:lnTo>
                  <a:pt x="54113" y="95765"/>
                </a:lnTo>
                <a:lnTo>
                  <a:pt x="57664" y="94324"/>
                </a:lnTo>
                <a:lnTo>
                  <a:pt x="61302" y="93363"/>
                </a:lnTo>
                <a:lnTo>
                  <a:pt x="64997" y="92722"/>
                </a:lnTo>
                <a:lnTo>
                  <a:pt x="68730" y="92295"/>
                </a:lnTo>
                <a:lnTo>
                  <a:pt x="72489" y="92010"/>
                </a:lnTo>
                <a:lnTo>
                  <a:pt x="74995" y="90550"/>
                </a:lnTo>
                <a:lnTo>
                  <a:pt x="76666" y="88307"/>
                </a:lnTo>
                <a:lnTo>
                  <a:pt x="77779" y="85542"/>
                </a:lnTo>
                <a:lnTo>
                  <a:pt x="79791" y="83698"/>
                </a:lnTo>
                <a:lnTo>
                  <a:pt x="82403" y="82469"/>
                </a:lnTo>
                <a:lnTo>
                  <a:pt x="88760" y="80739"/>
                </a:lnTo>
                <a:lnTo>
                  <a:pt x="102866" y="8001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268"/>
          <p:cNvSpPr/>
          <p:nvPr/>
        </p:nvSpPr>
        <p:spPr bwMode="auto">
          <a:xfrm>
            <a:off x="4800600" y="3966209"/>
            <a:ext cx="91441" cy="251462"/>
          </a:xfrm>
          <a:custGeom>
            <a:avLst/>
            <a:gdLst/>
            <a:ahLst/>
            <a:cxnLst/>
            <a:rect l="0" t="0" r="0" b="0"/>
            <a:pathLst>
              <a:path w="91441" h="251462">
                <a:moveTo>
                  <a:pt x="0" y="0"/>
                </a:moveTo>
                <a:lnTo>
                  <a:pt x="0" y="18204"/>
                </a:lnTo>
                <a:lnTo>
                  <a:pt x="1270" y="23566"/>
                </a:lnTo>
                <a:lnTo>
                  <a:pt x="3386" y="27141"/>
                </a:lnTo>
                <a:lnTo>
                  <a:pt x="6067" y="29524"/>
                </a:lnTo>
                <a:lnTo>
                  <a:pt x="7855" y="32383"/>
                </a:lnTo>
                <a:lnTo>
                  <a:pt x="11641" y="43744"/>
                </a:lnTo>
                <a:lnTo>
                  <a:pt x="14110" y="49483"/>
                </a:lnTo>
                <a:lnTo>
                  <a:pt x="17027" y="55849"/>
                </a:lnTo>
                <a:lnTo>
                  <a:pt x="18971" y="61363"/>
                </a:lnTo>
                <a:lnTo>
                  <a:pt x="20267" y="66309"/>
                </a:lnTo>
                <a:lnTo>
                  <a:pt x="22347" y="77304"/>
                </a:lnTo>
                <a:lnTo>
                  <a:pt x="23788" y="80746"/>
                </a:lnTo>
                <a:lnTo>
                  <a:pt x="28776" y="91344"/>
                </a:lnTo>
                <a:lnTo>
                  <a:pt x="50859" y="141930"/>
                </a:lnTo>
                <a:lnTo>
                  <a:pt x="56766" y="156850"/>
                </a:lnTo>
                <a:lnTo>
                  <a:pt x="60704" y="168067"/>
                </a:lnTo>
                <a:lnTo>
                  <a:pt x="63329" y="176814"/>
                </a:lnTo>
                <a:lnTo>
                  <a:pt x="67619" y="187726"/>
                </a:lnTo>
                <a:lnTo>
                  <a:pt x="73019" y="200081"/>
                </a:lnTo>
                <a:lnTo>
                  <a:pt x="85981" y="228194"/>
                </a:lnTo>
                <a:lnTo>
                  <a:pt x="91440" y="25146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269"/>
          <p:cNvSpPr/>
          <p:nvPr/>
        </p:nvSpPr>
        <p:spPr bwMode="auto">
          <a:xfrm>
            <a:off x="4926329" y="3874927"/>
            <a:ext cx="155047" cy="239860"/>
          </a:xfrm>
          <a:custGeom>
            <a:avLst/>
            <a:gdLst/>
            <a:ahLst/>
            <a:cxnLst/>
            <a:rect l="0" t="0" r="0" b="0"/>
            <a:pathLst>
              <a:path w="155047" h="239860">
                <a:moveTo>
                  <a:pt x="0" y="34132"/>
                </a:moveTo>
                <a:lnTo>
                  <a:pt x="0" y="131007"/>
                </a:lnTo>
                <a:lnTo>
                  <a:pt x="1271" y="138085"/>
                </a:lnTo>
                <a:lnTo>
                  <a:pt x="3387" y="144074"/>
                </a:lnTo>
                <a:lnTo>
                  <a:pt x="6069" y="149337"/>
                </a:lnTo>
                <a:lnTo>
                  <a:pt x="7856" y="154116"/>
                </a:lnTo>
                <a:lnTo>
                  <a:pt x="9048" y="158571"/>
                </a:lnTo>
                <a:lnTo>
                  <a:pt x="9842" y="162812"/>
                </a:lnTo>
                <a:lnTo>
                  <a:pt x="10371" y="166908"/>
                </a:lnTo>
                <a:lnTo>
                  <a:pt x="10725" y="170910"/>
                </a:lnTo>
                <a:lnTo>
                  <a:pt x="10960" y="174847"/>
                </a:lnTo>
                <a:lnTo>
                  <a:pt x="11221" y="182609"/>
                </a:lnTo>
                <a:lnTo>
                  <a:pt x="11389" y="197940"/>
                </a:lnTo>
                <a:lnTo>
                  <a:pt x="12673" y="201758"/>
                </a:lnTo>
                <a:lnTo>
                  <a:pt x="14799" y="205573"/>
                </a:lnTo>
                <a:lnTo>
                  <a:pt x="17486" y="209386"/>
                </a:lnTo>
                <a:lnTo>
                  <a:pt x="19278" y="213198"/>
                </a:lnTo>
                <a:lnTo>
                  <a:pt x="20472" y="217010"/>
                </a:lnTo>
                <a:lnTo>
                  <a:pt x="21268" y="220821"/>
                </a:lnTo>
                <a:lnTo>
                  <a:pt x="23069" y="223361"/>
                </a:lnTo>
                <a:lnTo>
                  <a:pt x="25540" y="225055"/>
                </a:lnTo>
                <a:lnTo>
                  <a:pt x="28456" y="226184"/>
                </a:lnTo>
                <a:lnTo>
                  <a:pt x="30401" y="228207"/>
                </a:lnTo>
                <a:lnTo>
                  <a:pt x="31698" y="230825"/>
                </a:lnTo>
                <a:lnTo>
                  <a:pt x="32562" y="233841"/>
                </a:lnTo>
                <a:lnTo>
                  <a:pt x="34408" y="235851"/>
                </a:lnTo>
                <a:lnTo>
                  <a:pt x="36909" y="237192"/>
                </a:lnTo>
                <a:lnTo>
                  <a:pt x="43980" y="239343"/>
                </a:lnTo>
                <a:lnTo>
                  <a:pt x="48334" y="239637"/>
                </a:lnTo>
                <a:lnTo>
                  <a:pt x="51272" y="239716"/>
                </a:lnTo>
                <a:lnTo>
                  <a:pt x="88452" y="239859"/>
                </a:lnTo>
                <a:lnTo>
                  <a:pt x="93259" y="238593"/>
                </a:lnTo>
                <a:lnTo>
                  <a:pt x="96462" y="236479"/>
                </a:lnTo>
                <a:lnTo>
                  <a:pt x="101605" y="230030"/>
                </a:lnTo>
                <a:lnTo>
                  <a:pt x="105695" y="225761"/>
                </a:lnTo>
                <a:lnTo>
                  <a:pt x="108564" y="222845"/>
                </a:lnTo>
                <a:lnTo>
                  <a:pt x="110476" y="219631"/>
                </a:lnTo>
                <a:lnTo>
                  <a:pt x="112601" y="212673"/>
                </a:lnTo>
                <a:lnTo>
                  <a:pt x="116932" y="205347"/>
                </a:lnTo>
                <a:lnTo>
                  <a:pt x="119865" y="201616"/>
                </a:lnTo>
                <a:lnTo>
                  <a:pt x="123090" y="197858"/>
                </a:lnTo>
                <a:lnTo>
                  <a:pt x="126510" y="194083"/>
                </a:lnTo>
                <a:lnTo>
                  <a:pt x="130060" y="190296"/>
                </a:lnTo>
                <a:lnTo>
                  <a:pt x="133697" y="182691"/>
                </a:lnTo>
                <a:lnTo>
                  <a:pt x="137391" y="172542"/>
                </a:lnTo>
                <a:lnTo>
                  <a:pt x="141124" y="160696"/>
                </a:lnTo>
                <a:lnTo>
                  <a:pt x="143613" y="151528"/>
                </a:lnTo>
                <a:lnTo>
                  <a:pt x="145272" y="144146"/>
                </a:lnTo>
                <a:lnTo>
                  <a:pt x="146378" y="137955"/>
                </a:lnTo>
                <a:lnTo>
                  <a:pt x="147116" y="132557"/>
                </a:lnTo>
                <a:lnTo>
                  <a:pt x="147608" y="127689"/>
                </a:lnTo>
                <a:lnTo>
                  <a:pt x="147935" y="123173"/>
                </a:lnTo>
                <a:lnTo>
                  <a:pt x="149423" y="117623"/>
                </a:lnTo>
                <a:lnTo>
                  <a:pt x="151686" y="111383"/>
                </a:lnTo>
                <a:lnTo>
                  <a:pt x="154464" y="104683"/>
                </a:lnTo>
                <a:lnTo>
                  <a:pt x="155046" y="95136"/>
                </a:lnTo>
                <a:lnTo>
                  <a:pt x="154164" y="83691"/>
                </a:lnTo>
                <a:lnTo>
                  <a:pt x="152306" y="70982"/>
                </a:lnTo>
                <a:lnTo>
                  <a:pt x="149798" y="62509"/>
                </a:lnTo>
                <a:lnTo>
                  <a:pt x="146855" y="56860"/>
                </a:lnTo>
                <a:lnTo>
                  <a:pt x="143624" y="53094"/>
                </a:lnTo>
                <a:lnTo>
                  <a:pt x="141469" y="49314"/>
                </a:lnTo>
                <a:lnTo>
                  <a:pt x="140033" y="45524"/>
                </a:lnTo>
                <a:lnTo>
                  <a:pt x="139076" y="41726"/>
                </a:lnTo>
                <a:lnTo>
                  <a:pt x="137167" y="37925"/>
                </a:lnTo>
                <a:lnTo>
                  <a:pt x="134625" y="34121"/>
                </a:lnTo>
                <a:lnTo>
                  <a:pt x="131660" y="30315"/>
                </a:lnTo>
                <a:lnTo>
                  <a:pt x="128414" y="26507"/>
                </a:lnTo>
                <a:lnTo>
                  <a:pt x="124980" y="22699"/>
                </a:lnTo>
                <a:lnTo>
                  <a:pt x="121420" y="18890"/>
                </a:lnTo>
                <a:lnTo>
                  <a:pt x="117777" y="16351"/>
                </a:lnTo>
                <a:lnTo>
                  <a:pt x="114078" y="14658"/>
                </a:lnTo>
                <a:lnTo>
                  <a:pt x="110342" y="13530"/>
                </a:lnTo>
                <a:lnTo>
                  <a:pt x="105311" y="11507"/>
                </a:lnTo>
                <a:lnTo>
                  <a:pt x="99418" y="8889"/>
                </a:lnTo>
                <a:lnTo>
                  <a:pt x="92949" y="5874"/>
                </a:lnTo>
                <a:lnTo>
                  <a:pt x="87366" y="3863"/>
                </a:lnTo>
                <a:lnTo>
                  <a:pt x="82374" y="2523"/>
                </a:lnTo>
                <a:lnTo>
                  <a:pt x="77776" y="1629"/>
                </a:lnTo>
                <a:lnTo>
                  <a:pt x="73441" y="1034"/>
                </a:lnTo>
                <a:lnTo>
                  <a:pt x="69281" y="637"/>
                </a:lnTo>
                <a:lnTo>
                  <a:pt x="65238" y="372"/>
                </a:lnTo>
                <a:lnTo>
                  <a:pt x="61272" y="195"/>
                </a:lnTo>
                <a:lnTo>
                  <a:pt x="53479" y="0"/>
                </a:lnTo>
                <a:lnTo>
                  <a:pt x="48353" y="2487"/>
                </a:lnTo>
                <a:lnTo>
                  <a:pt x="42395" y="6686"/>
                </a:lnTo>
                <a:lnTo>
                  <a:pt x="22861" y="2270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270"/>
          <p:cNvSpPr/>
          <p:nvPr/>
        </p:nvSpPr>
        <p:spPr bwMode="auto">
          <a:xfrm>
            <a:off x="7430015" y="2160269"/>
            <a:ext cx="182365" cy="170270"/>
          </a:xfrm>
          <a:custGeom>
            <a:avLst/>
            <a:gdLst/>
            <a:ahLst/>
            <a:cxnLst/>
            <a:rect l="0" t="0" r="0" b="0"/>
            <a:pathLst>
              <a:path w="182365" h="170270">
                <a:moveTo>
                  <a:pt x="33775" y="0"/>
                </a:moveTo>
                <a:lnTo>
                  <a:pt x="27707" y="36407"/>
                </a:lnTo>
                <a:lnTo>
                  <a:pt x="25919" y="48402"/>
                </a:lnTo>
                <a:lnTo>
                  <a:pt x="24728" y="57668"/>
                </a:lnTo>
                <a:lnTo>
                  <a:pt x="23933" y="65115"/>
                </a:lnTo>
                <a:lnTo>
                  <a:pt x="22134" y="75161"/>
                </a:lnTo>
                <a:lnTo>
                  <a:pt x="19664" y="86937"/>
                </a:lnTo>
                <a:lnTo>
                  <a:pt x="16747" y="99868"/>
                </a:lnTo>
                <a:lnTo>
                  <a:pt x="14803" y="109759"/>
                </a:lnTo>
                <a:lnTo>
                  <a:pt x="13507" y="117623"/>
                </a:lnTo>
                <a:lnTo>
                  <a:pt x="12643" y="124135"/>
                </a:lnTo>
                <a:lnTo>
                  <a:pt x="10796" y="129747"/>
                </a:lnTo>
                <a:lnTo>
                  <a:pt x="8296" y="134758"/>
                </a:lnTo>
                <a:lnTo>
                  <a:pt x="5359" y="139369"/>
                </a:lnTo>
                <a:lnTo>
                  <a:pt x="3401" y="144983"/>
                </a:lnTo>
                <a:lnTo>
                  <a:pt x="2096" y="151265"/>
                </a:lnTo>
                <a:lnTo>
                  <a:pt x="0" y="167463"/>
                </a:lnTo>
                <a:lnTo>
                  <a:pt x="1098" y="168792"/>
                </a:lnTo>
                <a:lnTo>
                  <a:pt x="3101" y="169678"/>
                </a:lnTo>
                <a:lnTo>
                  <a:pt x="5705" y="170269"/>
                </a:lnTo>
                <a:lnTo>
                  <a:pt x="7441" y="169393"/>
                </a:lnTo>
                <a:lnTo>
                  <a:pt x="8599" y="167539"/>
                </a:lnTo>
                <a:lnTo>
                  <a:pt x="9371" y="165033"/>
                </a:lnTo>
                <a:lnTo>
                  <a:pt x="12426" y="162092"/>
                </a:lnTo>
                <a:lnTo>
                  <a:pt x="17002" y="158861"/>
                </a:lnTo>
                <a:lnTo>
                  <a:pt x="22593" y="155438"/>
                </a:lnTo>
                <a:lnTo>
                  <a:pt x="27590" y="153155"/>
                </a:lnTo>
                <a:lnTo>
                  <a:pt x="32192" y="151634"/>
                </a:lnTo>
                <a:lnTo>
                  <a:pt x="36530" y="150619"/>
                </a:lnTo>
                <a:lnTo>
                  <a:pt x="43231" y="147403"/>
                </a:lnTo>
                <a:lnTo>
                  <a:pt x="51509" y="142719"/>
                </a:lnTo>
                <a:lnTo>
                  <a:pt x="60837" y="137056"/>
                </a:lnTo>
                <a:lnTo>
                  <a:pt x="69596" y="132011"/>
                </a:lnTo>
                <a:lnTo>
                  <a:pt x="86102" y="123018"/>
                </a:lnTo>
                <a:lnTo>
                  <a:pt x="109675" y="110816"/>
                </a:lnTo>
                <a:lnTo>
                  <a:pt x="116124" y="108167"/>
                </a:lnTo>
                <a:lnTo>
                  <a:pt x="121694" y="106402"/>
                </a:lnTo>
                <a:lnTo>
                  <a:pt x="126678" y="105225"/>
                </a:lnTo>
                <a:lnTo>
                  <a:pt x="132540" y="104440"/>
                </a:lnTo>
                <a:lnTo>
                  <a:pt x="138988" y="103917"/>
                </a:lnTo>
                <a:lnTo>
                  <a:pt x="151656" y="103335"/>
                </a:lnTo>
                <a:lnTo>
                  <a:pt x="156812" y="103181"/>
                </a:lnTo>
                <a:lnTo>
                  <a:pt x="182364" y="10287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271"/>
          <p:cNvSpPr/>
          <p:nvPr/>
        </p:nvSpPr>
        <p:spPr bwMode="auto">
          <a:xfrm>
            <a:off x="7532369" y="2137410"/>
            <a:ext cx="34291" cy="365760"/>
          </a:xfrm>
          <a:custGeom>
            <a:avLst/>
            <a:gdLst/>
            <a:ahLst/>
            <a:cxnLst/>
            <a:rect l="0" t="0" r="0" b="0"/>
            <a:pathLst>
              <a:path w="34291" h="365760">
                <a:moveTo>
                  <a:pt x="0" y="0"/>
                </a:moveTo>
                <a:lnTo>
                  <a:pt x="6068" y="12135"/>
                </a:lnTo>
                <a:lnTo>
                  <a:pt x="7856" y="16980"/>
                </a:lnTo>
                <a:lnTo>
                  <a:pt x="9047" y="21480"/>
                </a:lnTo>
                <a:lnTo>
                  <a:pt x="9842" y="25750"/>
                </a:lnTo>
                <a:lnTo>
                  <a:pt x="11641" y="32406"/>
                </a:lnTo>
                <a:lnTo>
                  <a:pt x="17028" y="49962"/>
                </a:lnTo>
                <a:lnTo>
                  <a:pt x="18972" y="59978"/>
                </a:lnTo>
                <a:lnTo>
                  <a:pt x="20268" y="70465"/>
                </a:lnTo>
                <a:lnTo>
                  <a:pt x="21132" y="81266"/>
                </a:lnTo>
                <a:lnTo>
                  <a:pt x="22093" y="130521"/>
                </a:lnTo>
                <a:lnTo>
                  <a:pt x="22815" y="323566"/>
                </a:lnTo>
                <a:lnTo>
                  <a:pt x="24100" y="335090"/>
                </a:lnTo>
                <a:lnTo>
                  <a:pt x="26227" y="344043"/>
                </a:lnTo>
                <a:lnTo>
                  <a:pt x="34290" y="36575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272"/>
          <p:cNvSpPr/>
          <p:nvPr/>
        </p:nvSpPr>
        <p:spPr bwMode="auto">
          <a:xfrm>
            <a:off x="7641143" y="2160269"/>
            <a:ext cx="142503" cy="308552"/>
          </a:xfrm>
          <a:custGeom>
            <a:avLst/>
            <a:gdLst/>
            <a:ahLst/>
            <a:cxnLst/>
            <a:rect l="0" t="0" r="0" b="0"/>
            <a:pathLst>
              <a:path w="142503" h="308552">
                <a:moveTo>
                  <a:pt x="16957" y="0"/>
                </a:moveTo>
                <a:lnTo>
                  <a:pt x="16957" y="37828"/>
                </a:lnTo>
                <a:lnTo>
                  <a:pt x="15687" y="49349"/>
                </a:lnTo>
                <a:lnTo>
                  <a:pt x="10889" y="85856"/>
                </a:lnTo>
                <a:lnTo>
                  <a:pt x="7831" y="102958"/>
                </a:lnTo>
                <a:lnTo>
                  <a:pt x="4523" y="118169"/>
                </a:lnTo>
                <a:lnTo>
                  <a:pt x="1047" y="132119"/>
                </a:lnTo>
                <a:lnTo>
                  <a:pt x="0" y="151580"/>
                </a:lnTo>
                <a:lnTo>
                  <a:pt x="572" y="174713"/>
                </a:lnTo>
                <a:lnTo>
                  <a:pt x="3325" y="221161"/>
                </a:lnTo>
                <a:lnTo>
                  <a:pt x="4548" y="254504"/>
                </a:lnTo>
                <a:lnTo>
                  <a:pt x="6144" y="264919"/>
                </a:lnTo>
                <a:lnTo>
                  <a:pt x="8478" y="271863"/>
                </a:lnTo>
                <a:lnTo>
                  <a:pt x="11304" y="276492"/>
                </a:lnTo>
                <a:lnTo>
                  <a:pt x="14444" y="285022"/>
                </a:lnTo>
                <a:lnTo>
                  <a:pt x="15281" y="289075"/>
                </a:lnTo>
                <a:lnTo>
                  <a:pt x="19599" y="296965"/>
                </a:lnTo>
                <a:lnTo>
                  <a:pt x="26650" y="306310"/>
                </a:lnTo>
                <a:lnTo>
                  <a:pt x="28499" y="307077"/>
                </a:lnTo>
                <a:lnTo>
                  <a:pt x="31002" y="307588"/>
                </a:lnTo>
                <a:lnTo>
                  <a:pt x="33939" y="307929"/>
                </a:lnTo>
                <a:lnTo>
                  <a:pt x="37169" y="308156"/>
                </a:lnTo>
                <a:lnTo>
                  <a:pt x="40591" y="308308"/>
                </a:lnTo>
                <a:lnTo>
                  <a:pt x="47781" y="308476"/>
                </a:lnTo>
                <a:lnTo>
                  <a:pt x="55210" y="308551"/>
                </a:lnTo>
                <a:lnTo>
                  <a:pt x="58969" y="307301"/>
                </a:lnTo>
                <a:lnTo>
                  <a:pt x="62744" y="305197"/>
                </a:lnTo>
                <a:lnTo>
                  <a:pt x="66533" y="302525"/>
                </a:lnTo>
                <a:lnTo>
                  <a:pt x="71597" y="296933"/>
                </a:lnTo>
                <a:lnTo>
                  <a:pt x="77513" y="289396"/>
                </a:lnTo>
                <a:lnTo>
                  <a:pt x="83997" y="280561"/>
                </a:lnTo>
                <a:lnTo>
                  <a:pt x="89590" y="273401"/>
                </a:lnTo>
                <a:lnTo>
                  <a:pt x="94590" y="267357"/>
                </a:lnTo>
                <a:lnTo>
                  <a:pt x="99192" y="262058"/>
                </a:lnTo>
                <a:lnTo>
                  <a:pt x="102260" y="257256"/>
                </a:lnTo>
                <a:lnTo>
                  <a:pt x="105670" y="248533"/>
                </a:lnTo>
                <a:lnTo>
                  <a:pt x="107848" y="244429"/>
                </a:lnTo>
                <a:lnTo>
                  <a:pt x="110571" y="240423"/>
                </a:lnTo>
                <a:lnTo>
                  <a:pt x="113657" y="236482"/>
                </a:lnTo>
                <a:lnTo>
                  <a:pt x="117084" y="228717"/>
                </a:lnTo>
                <a:lnTo>
                  <a:pt x="119878" y="219762"/>
                </a:lnTo>
                <a:lnTo>
                  <a:pt x="122400" y="213818"/>
                </a:lnTo>
                <a:lnTo>
                  <a:pt x="128591" y="200440"/>
                </a:lnTo>
                <a:lnTo>
                  <a:pt x="135575" y="186028"/>
                </a:lnTo>
                <a:lnTo>
                  <a:pt x="137945" y="179899"/>
                </a:lnTo>
                <a:lnTo>
                  <a:pt x="139526" y="174543"/>
                </a:lnTo>
                <a:lnTo>
                  <a:pt x="140579" y="169702"/>
                </a:lnTo>
                <a:lnTo>
                  <a:pt x="141281" y="162665"/>
                </a:lnTo>
                <a:lnTo>
                  <a:pt x="141750" y="154163"/>
                </a:lnTo>
                <a:lnTo>
                  <a:pt x="142409" y="130768"/>
                </a:lnTo>
                <a:lnTo>
                  <a:pt x="142502" y="125279"/>
                </a:lnTo>
                <a:lnTo>
                  <a:pt x="141293" y="119080"/>
                </a:lnTo>
                <a:lnTo>
                  <a:pt x="139218" y="112407"/>
                </a:lnTo>
                <a:lnTo>
                  <a:pt x="136564" y="105418"/>
                </a:lnTo>
                <a:lnTo>
                  <a:pt x="134795" y="98219"/>
                </a:lnTo>
                <a:lnTo>
                  <a:pt x="133615" y="90879"/>
                </a:lnTo>
                <a:lnTo>
                  <a:pt x="132828" y="83446"/>
                </a:lnTo>
                <a:lnTo>
                  <a:pt x="131035" y="78491"/>
                </a:lnTo>
                <a:lnTo>
                  <a:pt x="128569" y="75187"/>
                </a:lnTo>
                <a:lnTo>
                  <a:pt x="125655" y="72985"/>
                </a:lnTo>
                <a:lnTo>
                  <a:pt x="122442" y="70247"/>
                </a:lnTo>
                <a:lnTo>
                  <a:pt x="119030" y="67152"/>
                </a:lnTo>
                <a:lnTo>
                  <a:pt x="111852" y="60325"/>
                </a:lnTo>
                <a:lnTo>
                  <a:pt x="104429" y="53058"/>
                </a:lnTo>
                <a:lnTo>
                  <a:pt x="100672" y="50612"/>
                </a:lnTo>
                <a:lnTo>
                  <a:pt x="96897" y="48982"/>
                </a:lnTo>
                <a:lnTo>
                  <a:pt x="93110" y="47895"/>
                </a:lnTo>
                <a:lnTo>
                  <a:pt x="89316" y="45900"/>
                </a:lnTo>
                <a:lnTo>
                  <a:pt x="85516" y="43300"/>
                </a:lnTo>
                <a:lnTo>
                  <a:pt x="81713" y="40297"/>
                </a:lnTo>
                <a:lnTo>
                  <a:pt x="76637" y="38295"/>
                </a:lnTo>
                <a:lnTo>
                  <a:pt x="70714" y="36960"/>
                </a:lnTo>
                <a:lnTo>
                  <a:pt x="64224" y="36070"/>
                </a:lnTo>
                <a:lnTo>
                  <a:pt x="58628" y="34207"/>
                </a:lnTo>
                <a:lnTo>
                  <a:pt x="53628" y="31695"/>
                </a:lnTo>
                <a:lnTo>
                  <a:pt x="16957" y="228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Transitive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= b and b = c, then a = c</a:t>
            </a:r>
            <a:endParaRPr lang="en-US" dirty="0"/>
          </a:p>
        </p:txBody>
      </p:sp>
      <p:sp>
        <p:nvSpPr>
          <p:cNvPr id="4" name="SMARTPenAnnotation244"/>
          <p:cNvSpPr/>
          <p:nvPr/>
        </p:nvSpPr>
        <p:spPr bwMode="auto">
          <a:xfrm>
            <a:off x="5086350" y="3063239"/>
            <a:ext cx="3291841" cy="194312"/>
          </a:xfrm>
          <a:custGeom>
            <a:avLst/>
            <a:gdLst/>
            <a:ahLst/>
            <a:cxnLst/>
            <a:rect l="0" t="0" r="0" b="0"/>
            <a:pathLst>
              <a:path w="3291841" h="194312">
                <a:moveTo>
                  <a:pt x="0" y="194311"/>
                </a:moveTo>
                <a:lnTo>
                  <a:pt x="19682" y="184469"/>
                </a:lnTo>
                <a:lnTo>
                  <a:pt x="117042" y="182899"/>
                </a:lnTo>
                <a:lnTo>
                  <a:pt x="138379" y="184158"/>
                </a:lnTo>
                <a:lnTo>
                  <a:pt x="170541" y="190738"/>
                </a:lnTo>
                <a:lnTo>
                  <a:pt x="265559" y="194171"/>
                </a:lnTo>
                <a:lnTo>
                  <a:pt x="333502" y="190473"/>
                </a:lnTo>
                <a:lnTo>
                  <a:pt x="420426" y="176095"/>
                </a:lnTo>
                <a:lnTo>
                  <a:pt x="516859" y="158716"/>
                </a:lnTo>
                <a:lnTo>
                  <a:pt x="557375" y="153091"/>
                </a:lnTo>
                <a:lnTo>
                  <a:pt x="586812" y="149320"/>
                </a:lnTo>
                <a:lnTo>
                  <a:pt x="608362" y="143411"/>
                </a:lnTo>
                <a:lnTo>
                  <a:pt x="640842" y="139013"/>
                </a:lnTo>
                <a:lnTo>
                  <a:pt x="673439" y="134597"/>
                </a:lnTo>
                <a:lnTo>
                  <a:pt x="762521" y="121414"/>
                </a:lnTo>
                <a:lnTo>
                  <a:pt x="815212" y="116408"/>
                </a:lnTo>
                <a:lnTo>
                  <a:pt x="842376" y="111851"/>
                </a:lnTo>
                <a:lnTo>
                  <a:pt x="868419" y="106862"/>
                </a:lnTo>
                <a:lnTo>
                  <a:pt x="926882" y="101513"/>
                </a:lnTo>
                <a:lnTo>
                  <a:pt x="1050883" y="87511"/>
                </a:lnTo>
                <a:lnTo>
                  <a:pt x="1146018" y="81492"/>
                </a:lnTo>
                <a:lnTo>
                  <a:pt x="1246244" y="76754"/>
                </a:lnTo>
                <a:lnTo>
                  <a:pt x="1321334" y="71002"/>
                </a:lnTo>
                <a:lnTo>
                  <a:pt x="1404543" y="69298"/>
                </a:lnTo>
                <a:lnTo>
                  <a:pt x="1544774" y="68622"/>
                </a:lnTo>
                <a:lnTo>
                  <a:pt x="1600119" y="65213"/>
                </a:lnTo>
                <a:lnTo>
                  <a:pt x="1699659" y="59539"/>
                </a:lnTo>
                <a:lnTo>
                  <a:pt x="1800045" y="57622"/>
                </a:lnTo>
                <a:lnTo>
                  <a:pt x="2467495" y="57151"/>
                </a:lnTo>
                <a:lnTo>
                  <a:pt x="2550686" y="49296"/>
                </a:lnTo>
                <a:lnTo>
                  <a:pt x="2616575" y="47309"/>
                </a:lnTo>
                <a:lnTo>
                  <a:pt x="2774684" y="46191"/>
                </a:lnTo>
                <a:lnTo>
                  <a:pt x="2828959" y="44764"/>
                </a:lnTo>
                <a:lnTo>
                  <a:pt x="3017806" y="35920"/>
                </a:lnTo>
                <a:lnTo>
                  <a:pt x="3066753" y="31628"/>
                </a:lnTo>
                <a:lnTo>
                  <a:pt x="3113061" y="26757"/>
                </a:lnTo>
                <a:lnTo>
                  <a:pt x="3193438" y="21933"/>
                </a:lnTo>
                <a:lnTo>
                  <a:pt x="3237001" y="15107"/>
                </a:lnTo>
                <a:lnTo>
                  <a:pt x="3253920" y="13064"/>
                </a:lnTo>
                <a:lnTo>
                  <a:pt x="3265673" y="8770"/>
                </a:lnTo>
                <a:lnTo>
                  <a:pt x="3275130" y="3898"/>
                </a:lnTo>
                <a:lnTo>
                  <a:pt x="329184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245"/>
          <p:cNvSpPr/>
          <p:nvPr/>
        </p:nvSpPr>
        <p:spPr bwMode="auto">
          <a:xfrm>
            <a:off x="5200650" y="3931920"/>
            <a:ext cx="3314701" cy="377190"/>
          </a:xfrm>
          <a:custGeom>
            <a:avLst/>
            <a:gdLst/>
            <a:ahLst/>
            <a:cxnLst/>
            <a:rect l="0" t="0" r="0" b="0"/>
            <a:pathLst>
              <a:path w="3314701" h="377190">
                <a:moveTo>
                  <a:pt x="0" y="377189"/>
                </a:moveTo>
                <a:lnTo>
                  <a:pt x="16980" y="369334"/>
                </a:lnTo>
                <a:lnTo>
                  <a:pt x="29866" y="366819"/>
                </a:lnTo>
                <a:lnTo>
                  <a:pt x="37827" y="366230"/>
                </a:lnTo>
                <a:lnTo>
                  <a:pt x="41728" y="364803"/>
                </a:lnTo>
                <a:lnTo>
                  <a:pt x="49449" y="359831"/>
                </a:lnTo>
                <a:lnTo>
                  <a:pt x="67274" y="356775"/>
                </a:lnTo>
                <a:lnTo>
                  <a:pt x="157412" y="345497"/>
                </a:lnTo>
                <a:lnTo>
                  <a:pt x="238087" y="335386"/>
                </a:lnTo>
                <a:lnTo>
                  <a:pt x="334755" y="332243"/>
                </a:lnTo>
                <a:lnTo>
                  <a:pt x="362140" y="330543"/>
                </a:lnTo>
                <a:lnTo>
                  <a:pt x="397707" y="322446"/>
                </a:lnTo>
                <a:lnTo>
                  <a:pt x="437597" y="310734"/>
                </a:lnTo>
                <a:lnTo>
                  <a:pt x="501827" y="298547"/>
                </a:lnTo>
                <a:lnTo>
                  <a:pt x="587262" y="283474"/>
                </a:lnTo>
                <a:lnTo>
                  <a:pt x="679471" y="275525"/>
                </a:lnTo>
                <a:lnTo>
                  <a:pt x="705847" y="273585"/>
                </a:lnTo>
                <a:lnTo>
                  <a:pt x="777530" y="261992"/>
                </a:lnTo>
                <a:lnTo>
                  <a:pt x="874946" y="253540"/>
                </a:lnTo>
                <a:lnTo>
                  <a:pt x="947665" y="245611"/>
                </a:lnTo>
                <a:lnTo>
                  <a:pt x="1029513" y="236160"/>
                </a:lnTo>
                <a:lnTo>
                  <a:pt x="1120066" y="226706"/>
                </a:lnTo>
                <a:lnTo>
                  <a:pt x="1196330" y="217155"/>
                </a:lnTo>
                <a:lnTo>
                  <a:pt x="1248407" y="208417"/>
                </a:lnTo>
                <a:lnTo>
                  <a:pt x="1348253" y="197472"/>
                </a:lnTo>
                <a:lnTo>
                  <a:pt x="1443047" y="188866"/>
                </a:lnTo>
                <a:lnTo>
                  <a:pt x="1596380" y="167496"/>
                </a:lnTo>
                <a:lnTo>
                  <a:pt x="1689662" y="160226"/>
                </a:lnTo>
                <a:lnTo>
                  <a:pt x="1778644" y="151264"/>
                </a:lnTo>
                <a:lnTo>
                  <a:pt x="1876592" y="145995"/>
                </a:lnTo>
                <a:lnTo>
                  <a:pt x="1964457" y="139777"/>
                </a:lnTo>
                <a:lnTo>
                  <a:pt x="2044255" y="134548"/>
                </a:lnTo>
                <a:lnTo>
                  <a:pt x="2126741" y="128343"/>
                </a:lnTo>
                <a:lnTo>
                  <a:pt x="2211502" y="126246"/>
                </a:lnTo>
                <a:lnTo>
                  <a:pt x="2298186" y="119186"/>
                </a:lnTo>
                <a:lnTo>
                  <a:pt x="2398097" y="110121"/>
                </a:lnTo>
                <a:lnTo>
                  <a:pt x="2484172" y="105018"/>
                </a:lnTo>
                <a:lnTo>
                  <a:pt x="2583234" y="103152"/>
                </a:lnTo>
                <a:lnTo>
                  <a:pt x="2627665" y="99248"/>
                </a:lnTo>
                <a:lnTo>
                  <a:pt x="2820022" y="79360"/>
                </a:lnTo>
                <a:lnTo>
                  <a:pt x="2921607" y="70503"/>
                </a:lnTo>
                <a:lnTo>
                  <a:pt x="2991500" y="60401"/>
                </a:lnTo>
                <a:lnTo>
                  <a:pt x="3081635" y="50634"/>
                </a:lnTo>
                <a:lnTo>
                  <a:pt x="3145172" y="44636"/>
                </a:lnTo>
                <a:lnTo>
                  <a:pt x="3201110" y="30441"/>
                </a:lnTo>
                <a:lnTo>
                  <a:pt x="3282165" y="19917"/>
                </a:lnTo>
                <a:lnTo>
                  <a:pt x="3293010" y="17088"/>
                </a:lnTo>
                <a:lnTo>
                  <a:pt x="3300240" y="13931"/>
                </a:lnTo>
                <a:lnTo>
                  <a:pt x="3305061" y="10557"/>
                </a:lnTo>
                <a:lnTo>
                  <a:pt x="331470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246"/>
          <p:cNvSpPr/>
          <p:nvPr/>
        </p:nvSpPr>
        <p:spPr bwMode="auto">
          <a:xfrm>
            <a:off x="7566659" y="2971800"/>
            <a:ext cx="375552" cy="354330"/>
          </a:xfrm>
          <a:custGeom>
            <a:avLst/>
            <a:gdLst/>
            <a:ahLst/>
            <a:cxnLst/>
            <a:rect l="0" t="0" r="0" b="0"/>
            <a:pathLst>
              <a:path w="375552" h="354330">
                <a:moveTo>
                  <a:pt x="0" y="0"/>
                </a:moveTo>
                <a:lnTo>
                  <a:pt x="34055" y="17027"/>
                </a:lnTo>
                <a:lnTo>
                  <a:pt x="43922" y="20267"/>
                </a:lnTo>
                <a:lnTo>
                  <a:pt x="48332" y="21131"/>
                </a:lnTo>
                <a:lnTo>
                  <a:pt x="56351" y="21707"/>
                </a:lnTo>
                <a:lnTo>
                  <a:pt x="66778" y="22091"/>
                </a:lnTo>
                <a:lnTo>
                  <a:pt x="78809" y="22347"/>
                </a:lnTo>
                <a:lnTo>
                  <a:pt x="89369" y="23788"/>
                </a:lnTo>
                <a:lnTo>
                  <a:pt x="98949" y="26019"/>
                </a:lnTo>
                <a:lnTo>
                  <a:pt x="107877" y="28776"/>
                </a:lnTo>
                <a:lnTo>
                  <a:pt x="118908" y="30614"/>
                </a:lnTo>
                <a:lnTo>
                  <a:pt x="131342" y="31839"/>
                </a:lnTo>
                <a:lnTo>
                  <a:pt x="154894" y="33200"/>
                </a:lnTo>
                <a:lnTo>
                  <a:pt x="169595" y="33805"/>
                </a:lnTo>
                <a:lnTo>
                  <a:pt x="179104" y="35237"/>
                </a:lnTo>
                <a:lnTo>
                  <a:pt x="190523" y="37461"/>
                </a:lnTo>
                <a:lnTo>
                  <a:pt x="203216" y="40214"/>
                </a:lnTo>
                <a:lnTo>
                  <a:pt x="241025" y="50046"/>
                </a:lnTo>
                <a:lnTo>
                  <a:pt x="263554" y="56224"/>
                </a:lnTo>
                <a:lnTo>
                  <a:pt x="282382" y="60343"/>
                </a:lnTo>
                <a:lnTo>
                  <a:pt x="298745" y="63088"/>
                </a:lnTo>
                <a:lnTo>
                  <a:pt x="313464" y="64919"/>
                </a:lnTo>
                <a:lnTo>
                  <a:pt x="323276" y="67409"/>
                </a:lnTo>
                <a:lnTo>
                  <a:pt x="329817" y="70339"/>
                </a:lnTo>
                <a:lnTo>
                  <a:pt x="334178" y="73563"/>
                </a:lnTo>
                <a:lnTo>
                  <a:pt x="340895" y="76981"/>
                </a:lnTo>
                <a:lnTo>
                  <a:pt x="349184" y="80531"/>
                </a:lnTo>
                <a:lnTo>
                  <a:pt x="358520" y="84167"/>
                </a:lnTo>
                <a:lnTo>
                  <a:pt x="364743" y="87861"/>
                </a:lnTo>
                <a:lnTo>
                  <a:pt x="368892" y="91594"/>
                </a:lnTo>
                <a:lnTo>
                  <a:pt x="375551" y="100642"/>
                </a:lnTo>
                <a:lnTo>
                  <a:pt x="374828" y="102654"/>
                </a:lnTo>
                <a:lnTo>
                  <a:pt x="367741" y="111555"/>
                </a:lnTo>
                <a:lnTo>
                  <a:pt x="357599" y="122235"/>
                </a:lnTo>
                <a:lnTo>
                  <a:pt x="296542" y="183515"/>
                </a:lnTo>
                <a:lnTo>
                  <a:pt x="290404" y="188383"/>
                </a:lnTo>
                <a:lnTo>
                  <a:pt x="283773" y="192899"/>
                </a:lnTo>
                <a:lnTo>
                  <a:pt x="276812" y="197179"/>
                </a:lnTo>
                <a:lnTo>
                  <a:pt x="265691" y="205321"/>
                </a:lnTo>
                <a:lnTo>
                  <a:pt x="260947" y="209271"/>
                </a:lnTo>
                <a:lnTo>
                  <a:pt x="256516" y="214444"/>
                </a:lnTo>
                <a:lnTo>
                  <a:pt x="252290" y="220432"/>
                </a:lnTo>
                <a:lnTo>
                  <a:pt x="248204" y="226965"/>
                </a:lnTo>
                <a:lnTo>
                  <a:pt x="236890" y="237610"/>
                </a:lnTo>
                <a:lnTo>
                  <a:pt x="230317" y="242226"/>
                </a:lnTo>
                <a:lnTo>
                  <a:pt x="219626" y="250742"/>
                </a:lnTo>
                <a:lnTo>
                  <a:pt x="209372" y="258761"/>
                </a:lnTo>
                <a:lnTo>
                  <a:pt x="203082" y="262677"/>
                </a:lnTo>
                <a:lnTo>
                  <a:pt x="196347" y="266558"/>
                </a:lnTo>
                <a:lnTo>
                  <a:pt x="186779" y="274225"/>
                </a:lnTo>
                <a:lnTo>
                  <a:pt x="175319" y="284417"/>
                </a:lnTo>
                <a:lnTo>
                  <a:pt x="145080" y="312871"/>
                </a:lnTo>
                <a:lnTo>
                  <a:pt x="119153" y="338146"/>
                </a:lnTo>
                <a:lnTo>
                  <a:pt x="110954" y="346290"/>
                </a:lnTo>
                <a:lnTo>
                  <a:pt x="106989" y="348970"/>
                </a:lnTo>
                <a:lnTo>
                  <a:pt x="103076" y="350756"/>
                </a:lnTo>
                <a:lnTo>
                  <a:pt x="91441" y="3543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47"/>
          <p:cNvSpPr/>
          <p:nvPr/>
        </p:nvSpPr>
        <p:spPr bwMode="auto">
          <a:xfrm>
            <a:off x="7475219" y="3851909"/>
            <a:ext cx="381992" cy="354331"/>
          </a:xfrm>
          <a:custGeom>
            <a:avLst/>
            <a:gdLst/>
            <a:ahLst/>
            <a:cxnLst/>
            <a:rect l="0" t="0" r="0" b="0"/>
            <a:pathLst>
              <a:path w="381992" h="354331">
                <a:moveTo>
                  <a:pt x="0" y="0"/>
                </a:moveTo>
                <a:lnTo>
                  <a:pt x="6069" y="6069"/>
                </a:lnTo>
                <a:lnTo>
                  <a:pt x="11665" y="9126"/>
                </a:lnTo>
                <a:lnTo>
                  <a:pt x="19207" y="12434"/>
                </a:lnTo>
                <a:lnTo>
                  <a:pt x="28045" y="15909"/>
                </a:lnTo>
                <a:lnTo>
                  <a:pt x="48024" y="23158"/>
                </a:lnTo>
                <a:lnTo>
                  <a:pt x="58687" y="26868"/>
                </a:lnTo>
                <a:lnTo>
                  <a:pt x="73414" y="30612"/>
                </a:lnTo>
                <a:lnTo>
                  <a:pt x="90853" y="34378"/>
                </a:lnTo>
                <a:lnTo>
                  <a:pt x="110099" y="38159"/>
                </a:lnTo>
                <a:lnTo>
                  <a:pt x="126739" y="41950"/>
                </a:lnTo>
                <a:lnTo>
                  <a:pt x="141643" y="45746"/>
                </a:lnTo>
                <a:lnTo>
                  <a:pt x="155389" y="49548"/>
                </a:lnTo>
                <a:lnTo>
                  <a:pt x="167093" y="52082"/>
                </a:lnTo>
                <a:lnTo>
                  <a:pt x="177435" y="53771"/>
                </a:lnTo>
                <a:lnTo>
                  <a:pt x="186870" y="54898"/>
                </a:lnTo>
                <a:lnTo>
                  <a:pt x="196970" y="55649"/>
                </a:lnTo>
                <a:lnTo>
                  <a:pt x="207514" y="56149"/>
                </a:lnTo>
                <a:lnTo>
                  <a:pt x="218353" y="56483"/>
                </a:lnTo>
                <a:lnTo>
                  <a:pt x="229389" y="57975"/>
                </a:lnTo>
                <a:lnTo>
                  <a:pt x="240556" y="60240"/>
                </a:lnTo>
                <a:lnTo>
                  <a:pt x="251811" y="63021"/>
                </a:lnTo>
                <a:lnTo>
                  <a:pt x="264394" y="64874"/>
                </a:lnTo>
                <a:lnTo>
                  <a:pt x="277863" y="66109"/>
                </a:lnTo>
                <a:lnTo>
                  <a:pt x="291923" y="66933"/>
                </a:lnTo>
                <a:lnTo>
                  <a:pt x="303835" y="68752"/>
                </a:lnTo>
                <a:lnTo>
                  <a:pt x="314317" y="71235"/>
                </a:lnTo>
                <a:lnTo>
                  <a:pt x="337255" y="78277"/>
                </a:lnTo>
                <a:lnTo>
                  <a:pt x="347164" y="79240"/>
                </a:lnTo>
                <a:lnTo>
                  <a:pt x="353363" y="79497"/>
                </a:lnTo>
                <a:lnTo>
                  <a:pt x="358765" y="80938"/>
                </a:lnTo>
                <a:lnTo>
                  <a:pt x="368154" y="85926"/>
                </a:lnTo>
                <a:lnTo>
                  <a:pt x="376561" y="92376"/>
                </a:lnTo>
                <a:lnTo>
                  <a:pt x="380582" y="95874"/>
                </a:lnTo>
                <a:lnTo>
                  <a:pt x="381991" y="99476"/>
                </a:lnTo>
                <a:lnTo>
                  <a:pt x="381661" y="103148"/>
                </a:lnTo>
                <a:lnTo>
                  <a:pt x="379177" y="110614"/>
                </a:lnTo>
                <a:lnTo>
                  <a:pt x="378073" y="118165"/>
                </a:lnTo>
                <a:lnTo>
                  <a:pt x="376509" y="121957"/>
                </a:lnTo>
                <a:lnTo>
                  <a:pt x="368240" y="134632"/>
                </a:lnTo>
                <a:lnTo>
                  <a:pt x="364874" y="140555"/>
                </a:lnTo>
                <a:lnTo>
                  <a:pt x="361359" y="147043"/>
                </a:lnTo>
                <a:lnTo>
                  <a:pt x="354068" y="157640"/>
                </a:lnTo>
                <a:lnTo>
                  <a:pt x="346594" y="166582"/>
                </a:lnTo>
                <a:lnTo>
                  <a:pt x="339038" y="174790"/>
                </a:lnTo>
                <a:lnTo>
                  <a:pt x="327645" y="186551"/>
                </a:lnTo>
                <a:lnTo>
                  <a:pt x="263847" y="250501"/>
                </a:lnTo>
                <a:lnTo>
                  <a:pt x="258448" y="257171"/>
                </a:lnTo>
                <a:lnTo>
                  <a:pt x="253579" y="264157"/>
                </a:lnTo>
                <a:lnTo>
                  <a:pt x="249063" y="271355"/>
                </a:lnTo>
                <a:lnTo>
                  <a:pt x="244782" y="277423"/>
                </a:lnTo>
                <a:lnTo>
                  <a:pt x="236638" y="287553"/>
                </a:lnTo>
                <a:lnTo>
                  <a:pt x="228787" y="296288"/>
                </a:lnTo>
                <a:lnTo>
                  <a:pt x="221063" y="304404"/>
                </a:lnTo>
                <a:lnTo>
                  <a:pt x="190503" y="335265"/>
                </a:lnTo>
                <a:lnTo>
                  <a:pt x="187962" y="339080"/>
                </a:lnTo>
                <a:lnTo>
                  <a:pt x="185139" y="346706"/>
                </a:lnTo>
                <a:lnTo>
                  <a:pt x="183116" y="349248"/>
                </a:lnTo>
                <a:lnTo>
                  <a:pt x="180498" y="350942"/>
                </a:lnTo>
                <a:lnTo>
                  <a:pt x="171450" y="3543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248"/>
          <p:cNvSpPr/>
          <p:nvPr/>
        </p:nvSpPr>
        <p:spPr bwMode="auto">
          <a:xfrm>
            <a:off x="8081009" y="2926079"/>
            <a:ext cx="383083" cy="342901"/>
          </a:xfrm>
          <a:custGeom>
            <a:avLst/>
            <a:gdLst/>
            <a:ahLst/>
            <a:cxnLst/>
            <a:rect l="0" t="0" r="0" b="0"/>
            <a:pathLst>
              <a:path w="383083" h="342901">
                <a:moveTo>
                  <a:pt x="0" y="0"/>
                </a:moveTo>
                <a:lnTo>
                  <a:pt x="25751" y="0"/>
                </a:lnTo>
                <a:lnTo>
                  <a:pt x="37269" y="3387"/>
                </a:lnTo>
                <a:lnTo>
                  <a:pt x="43895" y="6068"/>
                </a:lnTo>
                <a:lnTo>
                  <a:pt x="54646" y="9047"/>
                </a:lnTo>
                <a:lnTo>
                  <a:pt x="63657" y="10371"/>
                </a:lnTo>
                <a:lnTo>
                  <a:pt x="71896" y="10960"/>
                </a:lnTo>
                <a:lnTo>
                  <a:pt x="80950" y="12386"/>
                </a:lnTo>
                <a:lnTo>
                  <a:pt x="107945" y="17359"/>
                </a:lnTo>
                <a:lnTo>
                  <a:pt x="135463" y="20463"/>
                </a:lnTo>
                <a:lnTo>
                  <a:pt x="213452" y="27298"/>
                </a:lnTo>
                <a:lnTo>
                  <a:pt x="242632" y="30899"/>
                </a:lnTo>
                <a:lnTo>
                  <a:pt x="263355" y="34569"/>
                </a:lnTo>
                <a:lnTo>
                  <a:pt x="278440" y="38286"/>
                </a:lnTo>
                <a:lnTo>
                  <a:pt x="291037" y="40764"/>
                </a:lnTo>
                <a:lnTo>
                  <a:pt x="301974" y="42416"/>
                </a:lnTo>
                <a:lnTo>
                  <a:pt x="311806" y="43518"/>
                </a:lnTo>
                <a:lnTo>
                  <a:pt x="322171" y="45522"/>
                </a:lnTo>
                <a:lnTo>
                  <a:pt x="332891" y="48128"/>
                </a:lnTo>
                <a:lnTo>
                  <a:pt x="343848" y="51135"/>
                </a:lnTo>
                <a:lnTo>
                  <a:pt x="352421" y="53140"/>
                </a:lnTo>
                <a:lnTo>
                  <a:pt x="359409" y="54477"/>
                </a:lnTo>
                <a:lnTo>
                  <a:pt x="365335" y="55368"/>
                </a:lnTo>
                <a:lnTo>
                  <a:pt x="369287" y="57232"/>
                </a:lnTo>
                <a:lnTo>
                  <a:pt x="371922" y="59745"/>
                </a:lnTo>
                <a:lnTo>
                  <a:pt x="376118" y="65924"/>
                </a:lnTo>
                <a:lnTo>
                  <a:pt x="382217" y="72903"/>
                </a:lnTo>
                <a:lnTo>
                  <a:pt x="383082" y="76542"/>
                </a:lnTo>
                <a:lnTo>
                  <a:pt x="382389" y="80238"/>
                </a:lnTo>
                <a:lnTo>
                  <a:pt x="378218" y="89228"/>
                </a:lnTo>
                <a:lnTo>
                  <a:pt x="371427" y="102920"/>
                </a:lnTo>
                <a:lnTo>
                  <a:pt x="364893" y="112629"/>
                </a:lnTo>
                <a:lnTo>
                  <a:pt x="357754" y="121178"/>
                </a:lnTo>
                <a:lnTo>
                  <a:pt x="350349" y="129210"/>
                </a:lnTo>
                <a:lnTo>
                  <a:pt x="345326" y="131861"/>
                </a:lnTo>
                <a:lnTo>
                  <a:pt x="339437" y="133627"/>
                </a:lnTo>
                <a:lnTo>
                  <a:pt x="332971" y="134805"/>
                </a:lnTo>
                <a:lnTo>
                  <a:pt x="322401" y="139500"/>
                </a:lnTo>
                <a:lnTo>
                  <a:pt x="310930" y="148360"/>
                </a:lnTo>
                <a:lnTo>
                  <a:pt x="302537" y="156057"/>
                </a:lnTo>
                <a:lnTo>
                  <a:pt x="273826" y="183650"/>
                </a:lnTo>
                <a:lnTo>
                  <a:pt x="179053" y="268331"/>
                </a:lnTo>
                <a:lnTo>
                  <a:pt x="165093" y="281395"/>
                </a:lnTo>
                <a:lnTo>
                  <a:pt x="145782" y="300130"/>
                </a:lnTo>
                <a:lnTo>
                  <a:pt x="141638" y="302957"/>
                </a:lnTo>
                <a:lnTo>
                  <a:pt x="133647" y="306098"/>
                </a:lnTo>
                <a:lnTo>
                  <a:pt x="131009" y="308205"/>
                </a:lnTo>
                <a:lnTo>
                  <a:pt x="129249" y="310880"/>
                </a:lnTo>
                <a:lnTo>
                  <a:pt x="128075" y="313934"/>
                </a:lnTo>
                <a:lnTo>
                  <a:pt x="126024" y="315969"/>
                </a:lnTo>
                <a:lnTo>
                  <a:pt x="123387" y="317326"/>
                </a:lnTo>
                <a:lnTo>
                  <a:pt x="120358" y="318231"/>
                </a:lnTo>
                <a:lnTo>
                  <a:pt x="118339" y="320104"/>
                </a:lnTo>
                <a:lnTo>
                  <a:pt x="116992" y="322623"/>
                </a:lnTo>
                <a:lnTo>
                  <a:pt x="116096" y="325572"/>
                </a:lnTo>
                <a:lnTo>
                  <a:pt x="114227" y="327538"/>
                </a:lnTo>
                <a:lnTo>
                  <a:pt x="111711" y="328849"/>
                </a:lnTo>
                <a:lnTo>
                  <a:pt x="105530" y="330305"/>
                </a:lnTo>
                <a:lnTo>
                  <a:pt x="102103" y="330693"/>
                </a:lnTo>
                <a:lnTo>
                  <a:pt x="91441" y="3429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249"/>
          <p:cNvSpPr/>
          <p:nvPr/>
        </p:nvSpPr>
        <p:spPr bwMode="auto">
          <a:xfrm>
            <a:off x="8234444" y="3760470"/>
            <a:ext cx="359029" cy="400051"/>
          </a:xfrm>
          <a:custGeom>
            <a:avLst/>
            <a:gdLst/>
            <a:ahLst/>
            <a:cxnLst/>
            <a:rect l="0" t="0" r="0" b="0"/>
            <a:pathLst>
              <a:path w="359029" h="400051">
                <a:moveTo>
                  <a:pt x="6585" y="0"/>
                </a:moveTo>
                <a:lnTo>
                  <a:pt x="518" y="0"/>
                </a:lnTo>
                <a:lnTo>
                  <a:pt x="0" y="1269"/>
                </a:lnTo>
                <a:lnTo>
                  <a:pt x="926" y="3386"/>
                </a:lnTo>
                <a:lnTo>
                  <a:pt x="7110" y="11640"/>
                </a:lnTo>
                <a:lnTo>
                  <a:pt x="16329" y="21131"/>
                </a:lnTo>
                <a:lnTo>
                  <a:pt x="18161" y="21707"/>
                </a:lnTo>
                <a:lnTo>
                  <a:pt x="23584" y="22347"/>
                </a:lnTo>
                <a:lnTo>
                  <a:pt x="26808" y="23788"/>
                </a:lnTo>
                <a:lnTo>
                  <a:pt x="38683" y="31884"/>
                </a:lnTo>
                <a:lnTo>
                  <a:pt x="44494" y="35226"/>
                </a:lnTo>
                <a:lnTo>
                  <a:pt x="50908" y="38724"/>
                </a:lnTo>
                <a:lnTo>
                  <a:pt x="61420" y="42610"/>
                </a:lnTo>
                <a:lnTo>
                  <a:pt x="71597" y="44338"/>
                </a:lnTo>
                <a:lnTo>
                  <a:pt x="77867" y="44798"/>
                </a:lnTo>
                <a:lnTo>
                  <a:pt x="90336" y="45310"/>
                </a:lnTo>
                <a:lnTo>
                  <a:pt x="100111" y="45537"/>
                </a:lnTo>
                <a:lnTo>
                  <a:pt x="105766" y="46868"/>
                </a:lnTo>
                <a:lnTo>
                  <a:pt x="112075" y="49025"/>
                </a:lnTo>
                <a:lnTo>
                  <a:pt x="118822" y="51733"/>
                </a:lnTo>
                <a:lnTo>
                  <a:pt x="136479" y="58129"/>
                </a:lnTo>
                <a:lnTo>
                  <a:pt x="146521" y="61612"/>
                </a:lnTo>
                <a:lnTo>
                  <a:pt x="158296" y="65205"/>
                </a:lnTo>
                <a:lnTo>
                  <a:pt x="184926" y="72583"/>
                </a:lnTo>
                <a:lnTo>
                  <a:pt x="195329" y="75058"/>
                </a:lnTo>
                <a:lnTo>
                  <a:pt x="203534" y="76709"/>
                </a:lnTo>
                <a:lnTo>
                  <a:pt x="210275" y="77809"/>
                </a:lnTo>
                <a:lnTo>
                  <a:pt x="218578" y="79813"/>
                </a:lnTo>
                <a:lnTo>
                  <a:pt x="227924" y="82418"/>
                </a:lnTo>
                <a:lnTo>
                  <a:pt x="237964" y="85425"/>
                </a:lnTo>
                <a:lnTo>
                  <a:pt x="247198" y="87430"/>
                </a:lnTo>
                <a:lnTo>
                  <a:pt x="255894" y="88766"/>
                </a:lnTo>
                <a:lnTo>
                  <a:pt x="264231" y="89657"/>
                </a:lnTo>
                <a:lnTo>
                  <a:pt x="272329" y="90251"/>
                </a:lnTo>
                <a:lnTo>
                  <a:pt x="280268" y="90648"/>
                </a:lnTo>
                <a:lnTo>
                  <a:pt x="288100" y="90911"/>
                </a:lnTo>
                <a:lnTo>
                  <a:pt x="297132" y="92358"/>
                </a:lnTo>
                <a:lnTo>
                  <a:pt x="306964" y="94591"/>
                </a:lnTo>
                <a:lnTo>
                  <a:pt x="317327" y="97351"/>
                </a:lnTo>
                <a:lnTo>
                  <a:pt x="325507" y="99190"/>
                </a:lnTo>
                <a:lnTo>
                  <a:pt x="332229" y="100417"/>
                </a:lnTo>
                <a:lnTo>
                  <a:pt x="337981" y="101234"/>
                </a:lnTo>
                <a:lnTo>
                  <a:pt x="341817" y="103049"/>
                </a:lnTo>
                <a:lnTo>
                  <a:pt x="344372" y="105530"/>
                </a:lnTo>
                <a:lnTo>
                  <a:pt x="346077" y="108453"/>
                </a:lnTo>
                <a:lnTo>
                  <a:pt x="348483" y="110402"/>
                </a:lnTo>
                <a:lnTo>
                  <a:pt x="351357" y="111701"/>
                </a:lnTo>
                <a:lnTo>
                  <a:pt x="354543" y="112567"/>
                </a:lnTo>
                <a:lnTo>
                  <a:pt x="356668" y="114415"/>
                </a:lnTo>
                <a:lnTo>
                  <a:pt x="358084" y="116916"/>
                </a:lnTo>
                <a:lnTo>
                  <a:pt x="359028" y="119854"/>
                </a:lnTo>
                <a:lnTo>
                  <a:pt x="358387" y="124352"/>
                </a:lnTo>
                <a:lnTo>
                  <a:pt x="354289" y="136124"/>
                </a:lnTo>
                <a:lnTo>
                  <a:pt x="350908" y="144896"/>
                </a:lnTo>
                <a:lnTo>
                  <a:pt x="341911" y="156985"/>
                </a:lnTo>
                <a:lnTo>
                  <a:pt x="339769" y="164174"/>
                </a:lnTo>
                <a:lnTo>
                  <a:pt x="337928" y="166599"/>
                </a:lnTo>
                <a:lnTo>
                  <a:pt x="335431" y="168216"/>
                </a:lnTo>
                <a:lnTo>
                  <a:pt x="332495" y="169294"/>
                </a:lnTo>
                <a:lnTo>
                  <a:pt x="325848" y="173878"/>
                </a:lnTo>
                <a:lnTo>
                  <a:pt x="314965" y="183599"/>
                </a:lnTo>
                <a:lnTo>
                  <a:pt x="306203" y="192089"/>
                </a:lnTo>
                <a:lnTo>
                  <a:pt x="266132" y="231951"/>
                </a:lnTo>
                <a:lnTo>
                  <a:pt x="257087" y="239724"/>
                </a:lnTo>
                <a:lnTo>
                  <a:pt x="230102" y="261907"/>
                </a:lnTo>
                <a:lnTo>
                  <a:pt x="215287" y="272394"/>
                </a:lnTo>
                <a:lnTo>
                  <a:pt x="200330" y="281926"/>
                </a:lnTo>
                <a:lnTo>
                  <a:pt x="185278" y="290821"/>
                </a:lnTo>
                <a:lnTo>
                  <a:pt x="172704" y="300560"/>
                </a:lnTo>
                <a:lnTo>
                  <a:pt x="161781" y="310864"/>
                </a:lnTo>
                <a:lnTo>
                  <a:pt x="151959" y="321542"/>
                </a:lnTo>
                <a:lnTo>
                  <a:pt x="142871" y="329931"/>
                </a:lnTo>
                <a:lnTo>
                  <a:pt x="134273" y="336794"/>
                </a:lnTo>
                <a:lnTo>
                  <a:pt x="126000" y="342639"/>
                </a:lnTo>
                <a:lnTo>
                  <a:pt x="119215" y="346536"/>
                </a:lnTo>
                <a:lnTo>
                  <a:pt x="108290" y="350866"/>
                </a:lnTo>
                <a:lnTo>
                  <a:pt x="101058" y="357100"/>
                </a:lnTo>
                <a:lnTo>
                  <a:pt x="92428" y="366337"/>
                </a:lnTo>
                <a:lnTo>
                  <a:pt x="63735" y="4000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250"/>
          <p:cNvSpPr/>
          <p:nvPr/>
        </p:nvSpPr>
        <p:spPr bwMode="auto">
          <a:xfrm>
            <a:off x="4994909" y="3065185"/>
            <a:ext cx="300984" cy="198951"/>
          </a:xfrm>
          <a:custGeom>
            <a:avLst/>
            <a:gdLst/>
            <a:ahLst/>
            <a:cxnLst/>
            <a:rect l="0" t="0" r="0" b="0"/>
            <a:pathLst>
              <a:path w="300984" h="198951">
                <a:moveTo>
                  <a:pt x="0" y="192365"/>
                </a:moveTo>
                <a:lnTo>
                  <a:pt x="6069" y="198432"/>
                </a:lnTo>
                <a:lnTo>
                  <a:pt x="7856" y="198950"/>
                </a:lnTo>
                <a:lnTo>
                  <a:pt x="9047" y="198025"/>
                </a:lnTo>
                <a:lnTo>
                  <a:pt x="9842" y="196138"/>
                </a:lnTo>
                <a:lnTo>
                  <a:pt x="11641" y="194880"/>
                </a:lnTo>
                <a:lnTo>
                  <a:pt x="17028" y="193482"/>
                </a:lnTo>
                <a:lnTo>
                  <a:pt x="23655" y="192861"/>
                </a:lnTo>
                <a:lnTo>
                  <a:pt x="27200" y="192696"/>
                </a:lnTo>
                <a:lnTo>
                  <a:pt x="32103" y="190046"/>
                </a:lnTo>
                <a:lnTo>
                  <a:pt x="37913" y="185738"/>
                </a:lnTo>
                <a:lnTo>
                  <a:pt x="44325" y="180327"/>
                </a:lnTo>
                <a:lnTo>
                  <a:pt x="49870" y="175450"/>
                </a:lnTo>
                <a:lnTo>
                  <a:pt x="59418" y="166643"/>
                </a:lnTo>
                <a:lnTo>
                  <a:pt x="94988" y="138176"/>
                </a:lnTo>
                <a:lnTo>
                  <a:pt x="120476" y="118139"/>
                </a:lnTo>
                <a:lnTo>
                  <a:pt x="140008" y="103511"/>
                </a:lnTo>
                <a:lnTo>
                  <a:pt x="155568" y="92489"/>
                </a:lnTo>
                <a:lnTo>
                  <a:pt x="168482" y="83871"/>
                </a:lnTo>
                <a:lnTo>
                  <a:pt x="178362" y="75585"/>
                </a:lnTo>
                <a:lnTo>
                  <a:pt x="186218" y="67522"/>
                </a:lnTo>
                <a:lnTo>
                  <a:pt x="192725" y="59606"/>
                </a:lnTo>
                <a:lnTo>
                  <a:pt x="199604" y="53059"/>
                </a:lnTo>
                <a:lnTo>
                  <a:pt x="206729" y="47424"/>
                </a:lnTo>
                <a:lnTo>
                  <a:pt x="242484" y="23188"/>
                </a:lnTo>
                <a:lnTo>
                  <a:pt x="250556" y="18620"/>
                </a:lnTo>
                <a:lnTo>
                  <a:pt x="257208" y="15575"/>
                </a:lnTo>
                <a:lnTo>
                  <a:pt x="262912" y="13545"/>
                </a:lnTo>
                <a:lnTo>
                  <a:pt x="269255" y="10921"/>
                </a:lnTo>
                <a:lnTo>
                  <a:pt x="276023" y="7902"/>
                </a:lnTo>
                <a:lnTo>
                  <a:pt x="283076" y="4620"/>
                </a:lnTo>
                <a:lnTo>
                  <a:pt x="289047" y="2431"/>
                </a:lnTo>
                <a:lnTo>
                  <a:pt x="294299" y="972"/>
                </a:lnTo>
                <a:lnTo>
                  <a:pt x="299069" y="0"/>
                </a:lnTo>
                <a:lnTo>
                  <a:pt x="300979" y="621"/>
                </a:lnTo>
                <a:lnTo>
                  <a:pt x="300983" y="2306"/>
                </a:lnTo>
                <a:lnTo>
                  <a:pt x="297181" y="948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251"/>
          <p:cNvSpPr/>
          <p:nvPr/>
        </p:nvSpPr>
        <p:spPr bwMode="auto">
          <a:xfrm>
            <a:off x="4949190" y="3281998"/>
            <a:ext cx="182881" cy="249873"/>
          </a:xfrm>
          <a:custGeom>
            <a:avLst/>
            <a:gdLst/>
            <a:ahLst/>
            <a:cxnLst/>
            <a:rect l="0" t="0" r="0" b="0"/>
            <a:pathLst>
              <a:path w="182881" h="249873">
                <a:moveTo>
                  <a:pt x="0" y="9841"/>
                </a:moveTo>
                <a:lnTo>
                  <a:pt x="9841" y="0"/>
                </a:lnTo>
                <a:lnTo>
                  <a:pt x="11640" y="740"/>
                </a:lnTo>
                <a:lnTo>
                  <a:pt x="17027" y="4950"/>
                </a:lnTo>
                <a:lnTo>
                  <a:pt x="20241" y="6580"/>
                </a:lnTo>
                <a:lnTo>
                  <a:pt x="23654" y="7668"/>
                </a:lnTo>
                <a:lnTo>
                  <a:pt x="27199" y="8392"/>
                </a:lnTo>
                <a:lnTo>
                  <a:pt x="30833" y="10145"/>
                </a:lnTo>
                <a:lnTo>
                  <a:pt x="34525" y="12584"/>
                </a:lnTo>
                <a:lnTo>
                  <a:pt x="38257" y="15480"/>
                </a:lnTo>
                <a:lnTo>
                  <a:pt x="40744" y="18680"/>
                </a:lnTo>
                <a:lnTo>
                  <a:pt x="42402" y="22084"/>
                </a:lnTo>
                <a:lnTo>
                  <a:pt x="43508" y="25623"/>
                </a:lnTo>
                <a:lnTo>
                  <a:pt x="45515" y="27983"/>
                </a:lnTo>
                <a:lnTo>
                  <a:pt x="48123" y="29556"/>
                </a:lnTo>
                <a:lnTo>
                  <a:pt x="51132" y="30604"/>
                </a:lnTo>
                <a:lnTo>
                  <a:pt x="54408" y="32573"/>
                </a:lnTo>
                <a:lnTo>
                  <a:pt x="57862" y="35156"/>
                </a:lnTo>
                <a:lnTo>
                  <a:pt x="61434" y="38148"/>
                </a:lnTo>
                <a:lnTo>
                  <a:pt x="66356" y="42682"/>
                </a:lnTo>
                <a:lnTo>
                  <a:pt x="78598" y="54494"/>
                </a:lnTo>
                <a:lnTo>
                  <a:pt x="82878" y="59930"/>
                </a:lnTo>
                <a:lnTo>
                  <a:pt x="85732" y="64824"/>
                </a:lnTo>
                <a:lnTo>
                  <a:pt x="87635" y="69356"/>
                </a:lnTo>
                <a:lnTo>
                  <a:pt x="90173" y="73648"/>
                </a:lnTo>
                <a:lnTo>
                  <a:pt x="93135" y="77779"/>
                </a:lnTo>
                <a:lnTo>
                  <a:pt x="96380" y="81803"/>
                </a:lnTo>
                <a:lnTo>
                  <a:pt x="98543" y="85756"/>
                </a:lnTo>
                <a:lnTo>
                  <a:pt x="100947" y="93535"/>
                </a:lnTo>
                <a:lnTo>
                  <a:pt x="104128" y="98657"/>
                </a:lnTo>
                <a:lnTo>
                  <a:pt x="108788" y="104611"/>
                </a:lnTo>
                <a:lnTo>
                  <a:pt x="114435" y="111122"/>
                </a:lnTo>
                <a:lnTo>
                  <a:pt x="118200" y="118002"/>
                </a:lnTo>
                <a:lnTo>
                  <a:pt x="120710" y="125128"/>
                </a:lnTo>
                <a:lnTo>
                  <a:pt x="122383" y="132419"/>
                </a:lnTo>
                <a:lnTo>
                  <a:pt x="124768" y="138550"/>
                </a:lnTo>
                <a:lnTo>
                  <a:pt x="127629" y="143907"/>
                </a:lnTo>
                <a:lnTo>
                  <a:pt x="130806" y="148749"/>
                </a:lnTo>
                <a:lnTo>
                  <a:pt x="134194" y="153246"/>
                </a:lnTo>
                <a:lnTo>
                  <a:pt x="137723" y="157515"/>
                </a:lnTo>
                <a:lnTo>
                  <a:pt x="141345" y="161630"/>
                </a:lnTo>
                <a:lnTo>
                  <a:pt x="145030" y="169454"/>
                </a:lnTo>
                <a:lnTo>
                  <a:pt x="148756" y="179750"/>
                </a:lnTo>
                <a:lnTo>
                  <a:pt x="157795" y="208504"/>
                </a:lnTo>
                <a:lnTo>
                  <a:pt x="159806" y="213403"/>
                </a:lnTo>
                <a:lnTo>
                  <a:pt x="162418" y="219209"/>
                </a:lnTo>
                <a:lnTo>
                  <a:pt x="165428" y="225620"/>
                </a:lnTo>
                <a:lnTo>
                  <a:pt x="168705" y="231164"/>
                </a:lnTo>
                <a:lnTo>
                  <a:pt x="172160" y="236130"/>
                </a:lnTo>
                <a:lnTo>
                  <a:pt x="182880" y="24987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252"/>
          <p:cNvSpPr/>
          <p:nvPr/>
        </p:nvSpPr>
        <p:spPr bwMode="auto">
          <a:xfrm>
            <a:off x="5166359" y="4080509"/>
            <a:ext cx="320042" cy="297181"/>
          </a:xfrm>
          <a:custGeom>
            <a:avLst/>
            <a:gdLst/>
            <a:ahLst/>
            <a:cxnLst/>
            <a:rect l="0" t="0" r="0" b="0"/>
            <a:pathLst>
              <a:path w="320042" h="297181">
                <a:moveTo>
                  <a:pt x="0" y="297180"/>
                </a:moveTo>
                <a:lnTo>
                  <a:pt x="6069" y="285045"/>
                </a:lnTo>
                <a:lnTo>
                  <a:pt x="9126" y="281470"/>
                </a:lnTo>
                <a:lnTo>
                  <a:pt x="12434" y="279087"/>
                </a:lnTo>
                <a:lnTo>
                  <a:pt x="15909" y="277498"/>
                </a:lnTo>
                <a:lnTo>
                  <a:pt x="20767" y="272629"/>
                </a:lnTo>
                <a:lnTo>
                  <a:pt x="26545" y="265573"/>
                </a:lnTo>
                <a:lnTo>
                  <a:pt x="32937" y="257059"/>
                </a:lnTo>
                <a:lnTo>
                  <a:pt x="38468" y="250113"/>
                </a:lnTo>
                <a:lnTo>
                  <a:pt x="43426" y="244212"/>
                </a:lnTo>
                <a:lnTo>
                  <a:pt x="48001" y="239008"/>
                </a:lnTo>
                <a:lnTo>
                  <a:pt x="53590" y="232999"/>
                </a:lnTo>
                <a:lnTo>
                  <a:pt x="66575" y="219549"/>
                </a:lnTo>
                <a:lnTo>
                  <a:pt x="72323" y="212406"/>
                </a:lnTo>
                <a:lnTo>
                  <a:pt x="77426" y="205104"/>
                </a:lnTo>
                <a:lnTo>
                  <a:pt x="82097" y="197696"/>
                </a:lnTo>
                <a:lnTo>
                  <a:pt x="90292" y="187678"/>
                </a:lnTo>
                <a:lnTo>
                  <a:pt x="100835" y="175919"/>
                </a:lnTo>
                <a:lnTo>
                  <a:pt x="112943" y="162999"/>
                </a:lnTo>
                <a:lnTo>
                  <a:pt x="124826" y="151846"/>
                </a:lnTo>
                <a:lnTo>
                  <a:pt x="136558" y="141871"/>
                </a:lnTo>
                <a:lnTo>
                  <a:pt x="148188" y="132681"/>
                </a:lnTo>
                <a:lnTo>
                  <a:pt x="157212" y="124014"/>
                </a:lnTo>
                <a:lnTo>
                  <a:pt x="164498" y="115696"/>
                </a:lnTo>
                <a:lnTo>
                  <a:pt x="170626" y="107611"/>
                </a:lnTo>
                <a:lnTo>
                  <a:pt x="177251" y="100951"/>
                </a:lnTo>
                <a:lnTo>
                  <a:pt x="184207" y="95241"/>
                </a:lnTo>
                <a:lnTo>
                  <a:pt x="191385" y="90164"/>
                </a:lnTo>
                <a:lnTo>
                  <a:pt x="197440" y="85509"/>
                </a:lnTo>
                <a:lnTo>
                  <a:pt x="202747" y="81136"/>
                </a:lnTo>
                <a:lnTo>
                  <a:pt x="207555" y="76951"/>
                </a:lnTo>
                <a:lnTo>
                  <a:pt x="213300" y="72891"/>
                </a:lnTo>
                <a:lnTo>
                  <a:pt x="219670" y="68914"/>
                </a:lnTo>
                <a:lnTo>
                  <a:pt x="226457" y="64993"/>
                </a:lnTo>
                <a:lnTo>
                  <a:pt x="233522" y="59839"/>
                </a:lnTo>
                <a:lnTo>
                  <a:pt x="240771" y="53863"/>
                </a:lnTo>
                <a:lnTo>
                  <a:pt x="248144" y="47339"/>
                </a:lnTo>
                <a:lnTo>
                  <a:pt x="263110" y="33316"/>
                </a:lnTo>
                <a:lnTo>
                  <a:pt x="270657" y="26021"/>
                </a:lnTo>
                <a:lnTo>
                  <a:pt x="278228" y="19888"/>
                </a:lnTo>
                <a:lnTo>
                  <a:pt x="285816" y="14529"/>
                </a:lnTo>
                <a:lnTo>
                  <a:pt x="293414" y="9686"/>
                </a:lnTo>
                <a:lnTo>
                  <a:pt x="299749" y="6457"/>
                </a:lnTo>
                <a:lnTo>
                  <a:pt x="305243" y="4305"/>
                </a:lnTo>
                <a:lnTo>
                  <a:pt x="320041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253"/>
          <p:cNvSpPr/>
          <p:nvPr/>
        </p:nvSpPr>
        <p:spPr bwMode="auto">
          <a:xfrm>
            <a:off x="5178400" y="4286250"/>
            <a:ext cx="353721" cy="308610"/>
          </a:xfrm>
          <a:custGeom>
            <a:avLst/>
            <a:gdLst/>
            <a:ahLst/>
            <a:cxnLst/>
            <a:rect l="0" t="0" r="0" b="0"/>
            <a:pathLst>
              <a:path w="353721" h="308610">
                <a:moveTo>
                  <a:pt x="22250" y="0"/>
                </a:moveTo>
                <a:lnTo>
                  <a:pt x="16182" y="12135"/>
                </a:lnTo>
                <a:lnTo>
                  <a:pt x="9816" y="21480"/>
                </a:lnTo>
                <a:lnTo>
                  <a:pt x="6341" y="25750"/>
                </a:lnTo>
                <a:lnTo>
                  <a:pt x="4023" y="31136"/>
                </a:lnTo>
                <a:lnTo>
                  <a:pt x="2479" y="37267"/>
                </a:lnTo>
                <a:lnTo>
                  <a:pt x="1449" y="43895"/>
                </a:lnTo>
                <a:lnTo>
                  <a:pt x="763" y="49583"/>
                </a:lnTo>
                <a:lnTo>
                  <a:pt x="305" y="54645"/>
                </a:lnTo>
                <a:lnTo>
                  <a:pt x="0" y="59290"/>
                </a:lnTo>
                <a:lnTo>
                  <a:pt x="1066" y="64926"/>
                </a:lnTo>
                <a:lnTo>
                  <a:pt x="3048" y="71224"/>
                </a:lnTo>
                <a:lnTo>
                  <a:pt x="5638" y="77963"/>
                </a:lnTo>
                <a:lnTo>
                  <a:pt x="8635" y="82455"/>
                </a:lnTo>
                <a:lnTo>
                  <a:pt x="11903" y="85450"/>
                </a:lnTo>
                <a:lnTo>
                  <a:pt x="18921" y="90047"/>
                </a:lnTo>
                <a:lnTo>
                  <a:pt x="26274" y="96324"/>
                </a:lnTo>
                <a:lnTo>
                  <a:pt x="30012" y="98506"/>
                </a:lnTo>
                <a:lnTo>
                  <a:pt x="37553" y="100930"/>
                </a:lnTo>
                <a:lnTo>
                  <a:pt x="45138" y="102008"/>
                </a:lnTo>
                <a:lnTo>
                  <a:pt x="48939" y="102295"/>
                </a:lnTo>
                <a:lnTo>
                  <a:pt x="52742" y="103756"/>
                </a:lnTo>
                <a:lnTo>
                  <a:pt x="60355" y="108767"/>
                </a:lnTo>
                <a:lnTo>
                  <a:pt x="67972" y="111841"/>
                </a:lnTo>
                <a:lnTo>
                  <a:pt x="75591" y="113207"/>
                </a:lnTo>
                <a:lnTo>
                  <a:pt x="83210" y="113814"/>
                </a:lnTo>
                <a:lnTo>
                  <a:pt x="94216" y="117470"/>
                </a:lnTo>
                <a:lnTo>
                  <a:pt x="100708" y="120223"/>
                </a:lnTo>
                <a:lnTo>
                  <a:pt x="121466" y="130056"/>
                </a:lnTo>
                <a:lnTo>
                  <a:pt x="164050" y="150996"/>
                </a:lnTo>
                <a:lnTo>
                  <a:pt x="171393" y="155274"/>
                </a:lnTo>
                <a:lnTo>
                  <a:pt x="177559" y="159396"/>
                </a:lnTo>
                <a:lnTo>
                  <a:pt x="182939" y="163414"/>
                </a:lnTo>
                <a:lnTo>
                  <a:pt x="189066" y="168632"/>
                </a:lnTo>
                <a:lnTo>
                  <a:pt x="195690" y="174652"/>
                </a:lnTo>
                <a:lnTo>
                  <a:pt x="213763" y="191872"/>
                </a:lnTo>
                <a:lnTo>
                  <a:pt x="231247" y="209068"/>
                </a:lnTo>
                <a:lnTo>
                  <a:pt x="236511" y="213038"/>
                </a:lnTo>
                <a:lnTo>
                  <a:pt x="242561" y="216956"/>
                </a:lnTo>
                <a:lnTo>
                  <a:pt x="249134" y="220837"/>
                </a:lnTo>
                <a:lnTo>
                  <a:pt x="254786" y="225964"/>
                </a:lnTo>
                <a:lnTo>
                  <a:pt x="259824" y="231923"/>
                </a:lnTo>
                <a:lnTo>
                  <a:pt x="264452" y="238435"/>
                </a:lnTo>
                <a:lnTo>
                  <a:pt x="268808" y="244046"/>
                </a:lnTo>
                <a:lnTo>
                  <a:pt x="277035" y="253668"/>
                </a:lnTo>
                <a:lnTo>
                  <a:pt x="284924" y="262178"/>
                </a:lnTo>
                <a:lnTo>
                  <a:pt x="288806" y="266225"/>
                </a:lnTo>
                <a:lnTo>
                  <a:pt x="293934" y="270193"/>
                </a:lnTo>
                <a:lnTo>
                  <a:pt x="299892" y="274109"/>
                </a:lnTo>
                <a:lnTo>
                  <a:pt x="306405" y="277989"/>
                </a:lnTo>
                <a:lnTo>
                  <a:pt x="313286" y="283116"/>
                </a:lnTo>
                <a:lnTo>
                  <a:pt x="320414" y="289074"/>
                </a:lnTo>
                <a:lnTo>
                  <a:pt x="327706" y="295586"/>
                </a:lnTo>
                <a:lnTo>
                  <a:pt x="333837" y="299927"/>
                </a:lnTo>
                <a:lnTo>
                  <a:pt x="339195" y="302821"/>
                </a:lnTo>
                <a:lnTo>
                  <a:pt x="353720" y="30860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254"/>
          <p:cNvSpPr/>
          <p:nvPr/>
        </p:nvSpPr>
        <p:spPr bwMode="auto">
          <a:xfrm>
            <a:off x="5932170" y="1920239"/>
            <a:ext cx="1805940" cy="3589021"/>
          </a:xfrm>
          <a:custGeom>
            <a:avLst/>
            <a:gdLst/>
            <a:ahLst/>
            <a:cxnLst/>
            <a:rect l="0" t="0" r="0" b="0"/>
            <a:pathLst>
              <a:path w="1805940" h="3589021">
                <a:moveTo>
                  <a:pt x="0" y="3589020"/>
                </a:moveTo>
                <a:lnTo>
                  <a:pt x="0" y="3563270"/>
                </a:lnTo>
                <a:lnTo>
                  <a:pt x="1270" y="3559154"/>
                </a:lnTo>
                <a:lnTo>
                  <a:pt x="7855" y="3547292"/>
                </a:lnTo>
                <a:lnTo>
                  <a:pt x="9841" y="3539571"/>
                </a:lnTo>
                <a:lnTo>
                  <a:pt x="10959" y="3528084"/>
                </a:lnTo>
                <a:lnTo>
                  <a:pt x="52327" y="3428505"/>
                </a:lnTo>
                <a:lnTo>
                  <a:pt x="69301" y="3353951"/>
                </a:lnTo>
                <a:lnTo>
                  <a:pt x="75250" y="3335955"/>
                </a:lnTo>
                <a:lnTo>
                  <a:pt x="103084" y="3225385"/>
                </a:lnTo>
                <a:lnTo>
                  <a:pt x="109315" y="3201345"/>
                </a:lnTo>
                <a:lnTo>
                  <a:pt x="131846" y="3094833"/>
                </a:lnTo>
                <a:lnTo>
                  <a:pt x="160758" y="2991729"/>
                </a:lnTo>
                <a:lnTo>
                  <a:pt x="219714" y="2789047"/>
                </a:lnTo>
                <a:lnTo>
                  <a:pt x="269460" y="2627514"/>
                </a:lnTo>
                <a:lnTo>
                  <a:pt x="298407" y="2543617"/>
                </a:lnTo>
                <a:lnTo>
                  <a:pt x="333103" y="2445304"/>
                </a:lnTo>
                <a:lnTo>
                  <a:pt x="364973" y="2353522"/>
                </a:lnTo>
                <a:lnTo>
                  <a:pt x="408361" y="2235274"/>
                </a:lnTo>
                <a:lnTo>
                  <a:pt x="436802" y="2145946"/>
                </a:lnTo>
                <a:lnTo>
                  <a:pt x="470334" y="2042563"/>
                </a:lnTo>
                <a:lnTo>
                  <a:pt x="512314" y="1948441"/>
                </a:lnTo>
                <a:lnTo>
                  <a:pt x="552815" y="1851494"/>
                </a:lnTo>
                <a:lnTo>
                  <a:pt x="602710" y="1720770"/>
                </a:lnTo>
                <a:lnTo>
                  <a:pt x="643823" y="1625765"/>
                </a:lnTo>
                <a:lnTo>
                  <a:pt x="695182" y="1522852"/>
                </a:lnTo>
                <a:lnTo>
                  <a:pt x="741020" y="1417870"/>
                </a:lnTo>
                <a:lnTo>
                  <a:pt x="865177" y="1204940"/>
                </a:lnTo>
                <a:lnTo>
                  <a:pt x="913708" y="1124897"/>
                </a:lnTo>
                <a:lnTo>
                  <a:pt x="966911" y="1029985"/>
                </a:lnTo>
                <a:lnTo>
                  <a:pt x="1077172" y="864560"/>
                </a:lnTo>
                <a:lnTo>
                  <a:pt x="1146742" y="750321"/>
                </a:lnTo>
                <a:lnTo>
                  <a:pt x="1189536" y="690346"/>
                </a:lnTo>
                <a:lnTo>
                  <a:pt x="1233270" y="634795"/>
                </a:lnTo>
                <a:lnTo>
                  <a:pt x="1332140" y="513683"/>
                </a:lnTo>
                <a:lnTo>
                  <a:pt x="1454534" y="361016"/>
                </a:lnTo>
                <a:lnTo>
                  <a:pt x="1516252" y="290317"/>
                </a:lnTo>
                <a:lnTo>
                  <a:pt x="1570753" y="225596"/>
                </a:lnTo>
                <a:lnTo>
                  <a:pt x="1594336" y="199267"/>
                </a:lnTo>
                <a:lnTo>
                  <a:pt x="1617997" y="167538"/>
                </a:lnTo>
                <a:lnTo>
                  <a:pt x="1647806" y="139388"/>
                </a:lnTo>
                <a:lnTo>
                  <a:pt x="1667078" y="122910"/>
                </a:lnTo>
                <a:lnTo>
                  <a:pt x="1696572" y="91636"/>
                </a:lnTo>
                <a:lnTo>
                  <a:pt x="1752288" y="42112"/>
                </a:lnTo>
                <a:lnTo>
                  <a:pt x="1763937" y="30540"/>
                </a:lnTo>
                <a:lnTo>
                  <a:pt x="1767778" y="27980"/>
                </a:lnTo>
                <a:lnTo>
                  <a:pt x="1775432" y="25136"/>
                </a:lnTo>
                <a:lnTo>
                  <a:pt x="180593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255"/>
          <p:cNvSpPr/>
          <p:nvPr/>
        </p:nvSpPr>
        <p:spPr bwMode="auto">
          <a:xfrm>
            <a:off x="5783579" y="5383529"/>
            <a:ext cx="274322" cy="250765"/>
          </a:xfrm>
          <a:custGeom>
            <a:avLst/>
            <a:gdLst/>
            <a:ahLst/>
            <a:cxnLst/>
            <a:rect l="0" t="0" r="0" b="0"/>
            <a:pathLst>
              <a:path w="274322" h="250765">
                <a:moveTo>
                  <a:pt x="0" y="0"/>
                </a:moveTo>
                <a:lnTo>
                  <a:pt x="15909" y="15909"/>
                </a:lnTo>
                <a:lnTo>
                  <a:pt x="18226" y="19497"/>
                </a:lnTo>
                <a:lnTo>
                  <a:pt x="20801" y="26868"/>
                </a:lnTo>
                <a:lnTo>
                  <a:pt x="28318" y="50295"/>
                </a:lnTo>
                <a:lnTo>
                  <a:pt x="32849" y="61470"/>
                </a:lnTo>
                <a:lnTo>
                  <a:pt x="38409" y="74000"/>
                </a:lnTo>
                <a:lnTo>
                  <a:pt x="44656" y="87433"/>
                </a:lnTo>
                <a:lnTo>
                  <a:pt x="51361" y="104009"/>
                </a:lnTo>
                <a:lnTo>
                  <a:pt x="75736" y="170989"/>
                </a:lnTo>
                <a:lnTo>
                  <a:pt x="79701" y="178763"/>
                </a:lnTo>
                <a:lnTo>
                  <a:pt x="84884" y="187755"/>
                </a:lnTo>
                <a:lnTo>
                  <a:pt x="90880" y="197560"/>
                </a:lnTo>
                <a:lnTo>
                  <a:pt x="94876" y="205367"/>
                </a:lnTo>
                <a:lnTo>
                  <a:pt x="97541" y="211841"/>
                </a:lnTo>
                <a:lnTo>
                  <a:pt x="99318" y="217428"/>
                </a:lnTo>
                <a:lnTo>
                  <a:pt x="101772" y="222422"/>
                </a:lnTo>
                <a:lnTo>
                  <a:pt x="104678" y="227021"/>
                </a:lnTo>
                <a:lnTo>
                  <a:pt x="107886" y="231358"/>
                </a:lnTo>
                <a:lnTo>
                  <a:pt x="110024" y="235519"/>
                </a:lnTo>
                <a:lnTo>
                  <a:pt x="111449" y="239563"/>
                </a:lnTo>
                <a:lnTo>
                  <a:pt x="112399" y="243529"/>
                </a:lnTo>
                <a:lnTo>
                  <a:pt x="114303" y="246173"/>
                </a:lnTo>
                <a:lnTo>
                  <a:pt x="116843" y="247935"/>
                </a:lnTo>
                <a:lnTo>
                  <a:pt x="123050" y="249893"/>
                </a:lnTo>
                <a:lnTo>
                  <a:pt x="130042" y="250764"/>
                </a:lnTo>
                <a:lnTo>
                  <a:pt x="132415" y="249726"/>
                </a:lnTo>
                <a:lnTo>
                  <a:pt x="133997" y="247764"/>
                </a:lnTo>
                <a:lnTo>
                  <a:pt x="135051" y="245187"/>
                </a:lnTo>
                <a:lnTo>
                  <a:pt x="137025" y="243468"/>
                </a:lnTo>
                <a:lnTo>
                  <a:pt x="139610" y="242322"/>
                </a:lnTo>
                <a:lnTo>
                  <a:pt x="142603" y="241558"/>
                </a:lnTo>
                <a:lnTo>
                  <a:pt x="144599" y="239779"/>
                </a:lnTo>
                <a:lnTo>
                  <a:pt x="145930" y="237323"/>
                </a:lnTo>
                <a:lnTo>
                  <a:pt x="146816" y="234416"/>
                </a:lnTo>
                <a:lnTo>
                  <a:pt x="151189" y="227798"/>
                </a:lnTo>
                <a:lnTo>
                  <a:pt x="157365" y="220624"/>
                </a:lnTo>
                <a:lnTo>
                  <a:pt x="164344" y="213202"/>
                </a:lnTo>
                <a:lnTo>
                  <a:pt x="166713" y="209445"/>
                </a:lnTo>
                <a:lnTo>
                  <a:pt x="169345" y="201884"/>
                </a:lnTo>
                <a:lnTo>
                  <a:pt x="173901" y="194290"/>
                </a:lnTo>
                <a:lnTo>
                  <a:pt x="176894" y="190486"/>
                </a:lnTo>
                <a:lnTo>
                  <a:pt x="180220" y="182875"/>
                </a:lnTo>
                <a:lnTo>
                  <a:pt x="181107" y="179066"/>
                </a:lnTo>
                <a:lnTo>
                  <a:pt x="185479" y="171448"/>
                </a:lnTo>
                <a:lnTo>
                  <a:pt x="191655" y="163830"/>
                </a:lnTo>
                <a:lnTo>
                  <a:pt x="198634" y="156210"/>
                </a:lnTo>
                <a:lnTo>
                  <a:pt x="209702" y="144780"/>
                </a:lnTo>
                <a:lnTo>
                  <a:pt x="213462" y="142241"/>
                </a:lnTo>
                <a:lnTo>
                  <a:pt x="221026" y="139418"/>
                </a:lnTo>
                <a:lnTo>
                  <a:pt x="223550" y="137396"/>
                </a:lnTo>
                <a:lnTo>
                  <a:pt x="225234" y="134777"/>
                </a:lnTo>
                <a:lnTo>
                  <a:pt x="226356" y="131762"/>
                </a:lnTo>
                <a:lnTo>
                  <a:pt x="228374" y="129751"/>
                </a:lnTo>
                <a:lnTo>
                  <a:pt x="230990" y="128411"/>
                </a:lnTo>
                <a:lnTo>
                  <a:pt x="234004" y="127518"/>
                </a:lnTo>
                <a:lnTo>
                  <a:pt x="240738" y="123138"/>
                </a:lnTo>
                <a:lnTo>
                  <a:pt x="244313" y="120192"/>
                </a:lnTo>
                <a:lnTo>
                  <a:pt x="247966" y="118228"/>
                </a:lnTo>
                <a:lnTo>
                  <a:pt x="255410" y="116046"/>
                </a:lnTo>
                <a:lnTo>
                  <a:pt x="262953" y="111690"/>
                </a:lnTo>
                <a:lnTo>
                  <a:pt x="274321" y="10287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256"/>
          <p:cNvSpPr/>
          <p:nvPr/>
        </p:nvSpPr>
        <p:spPr bwMode="auto">
          <a:xfrm>
            <a:off x="7463790" y="1869437"/>
            <a:ext cx="365717" cy="256543"/>
          </a:xfrm>
          <a:custGeom>
            <a:avLst/>
            <a:gdLst/>
            <a:ahLst/>
            <a:cxnLst/>
            <a:rect l="0" t="0" r="0" b="0"/>
            <a:pathLst>
              <a:path w="365717" h="256543">
                <a:moveTo>
                  <a:pt x="0" y="73663"/>
                </a:moveTo>
                <a:lnTo>
                  <a:pt x="17027" y="73663"/>
                </a:lnTo>
                <a:lnTo>
                  <a:pt x="22780" y="72392"/>
                </a:lnTo>
                <a:lnTo>
                  <a:pt x="30427" y="70276"/>
                </a:lnTo>
                <a:lnTo>
                  <a:pt x="39334" y="67595"/>
                </a:lnTo>
                <a:lnTo>
                  <a:pt x="46543" y="65807"/>
                </a:lnTo>
                <a:lnTo>
                  <a:pt x="57939" y="63821"/>
                </a:lnTo>
                <a:lnTo>
                  <a:pt x="67237" y="59552"/>
                </a:lnTo>
                <a:lnTo>
                  <a:pt x="71494" y="56635"/>
                </a:lnTo>
                <a:lnTo>
                  <a:pt x="79413" y="53421"/>
                </a:lnTo>
                <a:lnTo>
                  <a:pt x="89772" y="50008"/>
                </a:lnTo>
                <a:lnTo>
                  <a:pt x="101758" y="46463"/>
                </a:lnTo>
                <a:lnTo>
                  <a:pt x="111018" y="42829"/>
                </a:lnTo>
                <a:lnTo>
                  <a:pt x="118462" y="39137"/>
                </a:lnTo>
                <a:lnTo>
                  <a:pt x="124695" y="35406"/>
                </a:lnTo>
                <a:lnTo>
                  <a:pt x="131389" y="31648"/>
                </a:lnTo>
                <a:lnTo>
                  <a:pt x="145602" y="24086"/>
                </a:lnTo>
                <a:lnTo>
                  <a:pt x="158028" y="20292"/>
                </a:lnTo>
                <a:lnTo>
                  <a:pt x="173932" y="16492"/>
                </a:lnTo>
                <a:lnTo>
                  <a:pt x="248140" y="1268"/>
                </a:lnTo>
                <a:lnTo>
                  <a:pt x="264487" y="0"/>
                </a:lnTo>
                <a:lnTo>
                  <a:pt x="279193" y="424"/>
                </a:lnTo>
                <a:lnTo>
                  <a:pt x="303156" y="3012"/>
                </a:lnTo>
                <a:lnTo>
                  <a:pt x="311324" y="3702"/>
                </a:lnTo>
                <a:lnTo>
                  <a:pt x="318039" y="4162"/>
                </a:lnTo>
                <a:lnTo>
                  <a:pt x="328887" y="4673"/>
                </a:lnTo>
                <a:lnTo>
                  <a:pt x="337942" y="4901"/>
                </a:lnTo>
                <a:lnTo>
                  <a:pt x="351921" y="5059"/>
                </a:lnTo>
                <a:lnTo>
                  <a:pt x="352723" y="6336"/>
                </a:lnTo>
                <a:lnTo>
                  <a:pt x="353616" y="11143"/>
                </a:lnTo>
                <a:lnTo>
                  <a:pt x="355124" y="12933"/>
                </a:lnTo>
                <a:lnTo>
                  <a:pt x="357399" y="14126"/>
                </a:lnTo>
                <a:lnTo>
                  <a:pt x="360186" y="14922"/>
                </a:lnTo>
                <a:lnTo>
                  <a:pt x="362043" y="16722"/>
                </a:lnTo>
                <a:lnTo>
                  <a:pt x="363282" y="19192"/>
                </a:lnTo>
                <a:lnTo>
                  <a:pt x="364659" y="25323"/>
                </a:lnTo>
                <a:lnTo>
                  <a:pt x="365270" y="32282"/>
                </a:lnTo>
                <a:lnTo>
                  <a:pt x="365542" y="39608"/>
                </a:lnTo>
                <a:lnTo>
                  <a:pt x="365716" y="54659"/>
                </a:lnTo>
                <a:lnTo>
                  <a:pt x="364461" y="59723"/>
                </a:lnTo>
                <a:lnTo>
                  <a:pt x="362354" y="65640"/>
                </a:lnTo>
                <a:lnTo>
                  <a:pt x="359678" y="72124"/>
                </a:lnTo>
                <a:lnTo>
                  <a:pt x="356626" y="77717"/>
                </a:lnTo>
                <a:lnTo>
                  <a:pt x="353321" y="82715"/>
                </a:lnTo>
                <a:lnTo>
                  <a:pt x="349847" y="87318"/>
                </a:lnTo>
                <a:lnTo>
                  <a:pt x="346261" y="94196"/>
                </a:lnTo>
                <a:lnTo>
                  <a:pt x="342600" y="102592"/>
                </a:lnTo>
                <a:lnTo>
                  <a:pt x="338890" y="111999"/>
                </a:lnTo>
                <a:lnTo>
                  <a:pt x="335147" y="119540"/>
                </a:lnTo>
                <a:lnTo>
                  <a:pt x="331381" y="125837"/>
                </a:lnTo>
                <a:lnTo>
                  <a:pt x="327601" y="131306"/>
                </a:lnTo>
                <a:lnTo>
                  <a:pt x="322540" y="142571"/>
                </a:lnTo>
                <a:lnTo>
                  <a:pt x="316627" y="157702"/>
                </a:lnTo>
                <a:lnTo>
                  <a:pt x="299555" y="205243"/>
                </a:lnTo>
                <a:lnTo>
                  <a:pt x="285750" y="25654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257"/>
          <p:cNvSpPr/>
          <p:nvPr/>
        </p:nvSpPr>
        <p:spPr bwMode="auto">
          <a:xfrm>
            <a:off x="6538145" y="2846069"/>
            <a:ext cx="176665" cy="159986"/>
          </a:xfrm>
          <a:custGeom>
            <a:avLst/>
            <a:gdLst/>
            <a:ahLst/>
            <a:cxnLst/>
            <a:rect l="0" t="0" r="0" b="0"/>
            <a:pathLst>
              <a:path w="176665" h="159986">
                <a:moveTo>
                  <a:pt x="56964" y="34290"/>
                </a:moveTo>
                <a:lnTo>
                  <a:pt x="44829" y="34290"/>
                </a:lnTo>
                <a:lnTo>
                  <a:pt x="39984" y="35560"/>
                </a:lnTo>
                <a:lnTo>
                  <a:pt x="35484" y="37677"/>
                </a:lnTo>
                <a:lnTo>
                  <a:pt x="25205" y="44132"/>
                </a:lnTo>
                <a:lnTo>
                  <a:pt x="20413" y="48401"/>
                </a:lnTo>
                <a:lnTo>
                  <a:pt x="17357" y="51317"/>
                </a:lnTo>
                <a:lnTo>
                  <a:pt x="14049" y="53262"/>
                </a:lnTo>
                <a:lnTo>
                  <a:pt x="10574" y="54558"/>
                </a:lnTo>
                <a:lnTo>
                  <a:pt x="6988" y="55422"/>
                </a:lnTo>
                <a:lnTo>
                  <a:pt x="4597" y="57268"/>
                </a:lnTo>
                <a:lnTo>
                  <a:pt x="3003" y="59769"/>
                </a:lnTo>
                <a:lnTo>
                  <a:pt x="1940" y="62706"/>
                </a:lnTo>
                <a:lnTo>
                  <a:pt x="1231" y="65934"/>
                </a:lnTo>
                <a:lnTo>
                  <a:pt x="759" y="69356"/>
                </a:lnTo>
                <a:lnTo>
                  <a:pt x="445" y="72908"/>
                </a:lnTo>
                <a:lnTo>
                  <a:pt x="234" y="79085"/>
                </a:lnTo>
                <a:lnTo>
                  <a:pt x="0" y="96109"/>
                </a:lnTo>
                <a:lnTo>
                  <a:pt x="1209" y="104713"/>
                </a:lnTo>
                <a:lnTo>
                  <a:pt x="3284" y="112989"/>
                </a:lnTo>
                <a:lnTo>
                  <a:pt x="5937" y="121046"/>
                </a:lnTo>
                <a:lnTo>
                  <a:pt x="8977" y="128958"/>
                </a:lnTo>
                <a:lnTo>
                  <a:pt x="12272" y="136772"/>
                </a:lnTo>
                <a:lnTo>
                  <a:pt x="20620" y="155428"/>
                </a:lnTo>
                <a:lnTo>
                  <a:pt x="22575" y="156959"/>
                </a:lnTo>
                <a:lnTo>
                  <a:pt x="25148" y="157980"/>
                </a:lnTo>
                <a:lnTo>
                  <a:pt x="32336" y="159618"/>
                </a:lnTo>
                <a:lnTo>
                  <a:pt x="36705" y="159841"/>
                </a:lnTo>
                <a:lnTo>
                  <a:pt x="46305" y="159967"/>
                </a:lnTo>
                <a:lnTo>
                  <a:pt x="49859" y="159985"/>
                </a:lnTo>
                <a:lnTo>
                  <a:pt x="53497" y="158727"/>
                </a:lnTo>
                <a:lnTo>
                  <a:pt x="57193" y="156618"/>
                </a:lnTo>
                <a:lnTo>
                  <a:pt x="66182" y="150176"/>
                </a:lnTo>
                <a:lnTo>
                  <a:pt x="66920" y="148378"/>
                </a:lnTo>
                <a:lnTo>
                  <a:pt x="67412" y="145908"/>
                </a:lnTo>
                <a:lnTo>
                  <a:pt x="67739" y="142992"/>
                </a:lnTo>
                <a:lnTo>
                  <a:pt x="67957" y="135968"/>
                </a:lnTo>
                <a:lnTo>
                  <a:pt x="68378" y="77566"/>
                </a:lnTo>
                <a:lnTo>
                  <a:pt x="67113" y="73301"/>
                </a:lnTo>
                <a:lnTo>
                  <a:pt x="65000" y="69187"/>
                </a:lnTo>
                <a:lnTo>
                  <a:pt x="62321" y="65175"/>
                </a:lnTo>
                <a:lnTo>
                  <a:pt x="60536" y="61230"/>
                </a:lnTo>
                <a:lnTo>
                  <a:pt x="59346" y="57330"/>
                </a:lnTo>
                <a:lnTo>
                  <a:pt x="58553" y="53460"/>
                </a:lnTo>
                <a:lnTo>
                  <a:pt x="56753" y="49610"/>
                </a:lnTo>
                <a:lnTo>
                  <a:pt x="54283" y="45774"/>
                </a:lnTo>
                <a:lnTo>
                  <a:pt x="47263" y="36559"/>
                </a:lnTo>
                <a:lnTo>
                  <a:pt x="42916" y="31912"/>
                </a:lnTo>
                <a:lnTo>
                  <a:pt x="34620" y="23390"/>
                </a:lnTo>
                <a:lnTo>
                  <a:pt x="34334" y="26482"/>
                </a:lnTo>
                <a:lnTo>
                  <a:pt x="34257" y="29085"/>
                </a:lnTo>
                <a:lnTo>
                  <a:pt x="35477" y="30820"/>
                </a:lnTo>
                <a:lnTo>
                  <a:pt x="37559" y="31977"/>
                </a:lnTo>
                <a:lnTo>
                  <a:pt x="40218" y="32748"/>
                </a:lnTo>
                <a:lnTo>
                  <a:pt x="41990" y="34532"/>
                </a:lnTo>
                <a:lnTo>
                  <a:pt x="43171" y="36992"/>
                </a:lnTo>
                <a:lnTo>
                  <a:pt x="43959" y="39901"/>
                </a:lnTo>
                <a:lnTo>
                  <a:pt x="45754" y="43111"/>
                </a:lnTo>
                <a:lnTo>
                  <a:pt x="48221" y="46521"/>
                </a:lnTo>
                <a:lnTo>
                  <a:pt x="51136" y="50064"/>
                </a:lnTo>
                <a:lnTo>
                  <a:pt x="53079" y="53696"/>
                </a:lnTo>
                <a:lnTo>
                  <a:pt x="54374" y="57388"/>
                </a:lnTo>
                <a:lnTo>
                  <a:pt x="55237" y="61119"/>
                </a:lnTo>
                <a:lnTo>
                  <a:pt x="57083" y="63606"/>
                </a:lnTo>
                <a:lnTo>
                  <a:pt x="59584" y="65264"/>
                </a:lnTo>
                <a:lnTo>
                  <a:pt x="62521" y="66369"/>
                </a:lnTo>
                <a:lnTo>
                  <a:pt x="67019" y="69647"/>
                </a:lnTo>
                <a:lnTo>
                  <a:pt x="72557" y="74371"/>
                </a:lnTo>
                <a:lnTo>
                  <a:pt x="84215" y="85124"/>
                </a:lnTo>
                <a:lnTo>
                  <a:pt x="93630" y="94136"/>
                </a:lnTo>
                <a:lnTo>
                  <a:pt x="97918" y="97048"/>
                </a:lnTo>
                <a:lnTo>
                  <a:pt x="102047" y="98989"/>
                </a:lnTo>
                <a:lnTo>
                  <a:pt x="106069" y="100283"/>
                </a:lnTo>
                <a:lnTo>
                  <a:pt x="111291" y="99875"/>
                </a:lnTo>
                <a:lnTo>
                  <a:pt x="117313" y="98334"/>
                </a:lnTo>
                <a:lnTo>
                  <a:pt x="133091" y="92802"/>
                </a:lnTo>
                <a:lnTo>
                  <a:pt x="135655" y="92348"/>
                </a:lnTo>
                <a:lnTo>
                  <a:pt x="138635" y="92046"/>
                </a:lnTo>
                <a:lnTo>
                  <a:pt x="141892" y="91844"/>
                </a:lnTo>
                <a:lnTo>
                  <a:pt x="145333" y="90439"/>
                </a:lnTo>
                <a:lnTo>
                  <a:pt x="148896" y="88233"/>
                </a:lnTo>
                <a:lnTo>
                  <a:pt x="152543" y="85492"/>
                </a:lnTo>
                <a:lnTo>
                  <a:pt x="154973" y="82395"/>
                </a:lnTo>
                <a:lnTo>
                  <a:pt x="156594" y="79060"/>
                </a:lnTo>
                <a:lnTo>
                  <a:pt x="157674" y="75567"/>
                </a:lnTo>
                <a:lnTo>
                  <a:pt x="159664" y="71968"/>
                </a:lnTo>
                <a:lnTo>
                  <a:pt x="162261" y="68299"/>
                </a:lnTo>
                <a:lnTo>
                  <a:pt x="165262" y="64583"/>
                </a:lnTo>
                <a:lnTo>
                  <a:pt x="168534" y="58295"/>
                </a:lnTo>
                <a:lnTo>
                  <a:pt x="171984" y="50294"/>
                </a:lnTo>
                <a:lnTo>
                  <a:pt x="175553" y="41149"/>
                </a:lnTo>
                <a:lnTo>
                  <a:pt x="176664" y="33783"/>
                </a:lnTo>
                <a:lnTo>
                  <a:pt x="176134" y="27602"/>
                </a:lnTo>
                <a:lnTo>
                  <a:pt x="172226" y="14625"/>
                </a:lnTo>
                <a:lnTo>
                  <a:pt x="171905" y="12290"/>
                </a:lnTo>
                <a:lnTo>
                  <a:pt x="171692" y="9464"/>
                </a:lnTo>
                <a:lnTo>
                  <a:pt x="171264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258"/>
          <p:cNvSpPr/>
          <p:nvPr/>
        </p:nvSpPr>
        <p:spPr bwMode="auto">
          <a:xfrm>
            <a:off x="6789419" y="3188969"/>
            <a:ext cx="217014" cy="169678"/>
          </a:xfrm>
          <a:custGeom>
            <a:avLst/>
            <a:gdLst/>
            <a:ahLst/>
            <a:cxnLst/>
            <a:rect l="0" t="0" r="0" b="0"/>
            <a:pathLst>
              <a:path w="217014" h="169678">
                <a:moveTo>
                  <a:pt x="0" y="0"/>
                </a:moveTo>
                <a:lnTo>
                  <a:pt x="9842" y="0"/>
                </a:lnTo>
                <a:lnTo>
                  <a:pt x="10372" y="1270"/>
                </a:lnTo>
                <a:lnTo>
                  <a:pt x="10959" y="6068"/>
                </a:lnTo>
                <a:lnTo>
                  <a:pt x="12387" y="7856"/>
                </a:lnTo>
                <a:lnTo>
                  <a:pt x="14608" y="9047"/>
                </a:lnTo>
                <a:lnTo>
                  <a:pt x="17359" y="9842"/>
                </a:lnTo>
                <a:lnTo>
                  <a:pt x="19193" y="11642"/>
                </a:lnTo>
                <a:lnTo>
                  <a:pt x="20415" y="14111"/>
                </a:lnTo>
                <a:lnTo>
                  <a:pt x="21230" y="17027"/>
                </a:lnTo>
                <a:lnTo>
                  <a:pt x="23044" y="21512"/>
                </a:lnTo>
                <a:lnTo>
                  <a:pt x="25523" y="27041"/>
                </a:lnTo>
                <a:lnTo>
                  <a:pt x="28445" y="33268"/>
                </a:lnTo>
                <a:lnTo>
                  <a:pt x="31664" y="38689"/>
                </a:lnTo>
                <a:lnTo>
                  <a:pt x="35079" y="43572"/>
                </a:lnTo>
                <a:lnTo>
                  <a:pt x="38627" y="48099"/>
                </a:lnTo>
                <a:lnTo>
                  <a:pt x="40991" y="52386"/>
                </a:lnTo>
                <a:lnTo>
                  <a:pt x="42568" y="56514"/>
                </a:lnTo>
                <a:lnTo>
                  <a:pt x="43618" y="60536"/>
                </a:lnTo>
                <a:lnTo>
                  <a:pt x="45590" y="64488"/>
                </a:lnTo>
                <a:lnTo>
                  <a:pt x="48173" y="68392"/>
                </a:lnTo>
                <a:lnTo>
                  <a:pt x="51165" y="72265"/>
                </a:lnTo>
                <a:lnTo>
                  <a:pt x="53161" y="76116"/>
                </a:lnTo>
                <a:lnTo>
                  <a:pt x="54491" y="79955"/>
                </a:lnTo>
                <a:lnTo>
                  <a:pt x="55377" y="83783"/>
                </a:lnTo>
                <a:lnTo>
                  <a:pt x="57239" y="86336"/>
                </a:lnTo>
                <a:lnTo>
                  <a:pt x="59749" y="88037"/>
                </a:lnTo>
                <a:lnTo>
                  <a:pt x="62693" y="89172"/>
                </a:lnTo>
                <a:lnTo>
                  <a:pt x="64656" y="91198"/>
                </a:lnTo>
                <a:lnTo>
                  <a:pt x="65964" y="93818"/>
                </a:lnTo>
                <a:lnTo>
                  <a:pt x="66836" y="96836"/>
                </a:lnTo>
                <a:lnTo>
                  <a:pt x="68688" y="100118"/>
                </a:lnTo>
                <a:lnTo>
                  <a:pt x="71192" y="103575"/>
                </a:lnTo>
                <a:lnTo>
                  <a:pt x="74131" y="107150"/>
                </a:lnTo>
                <a:lnTo>
                  <a:pt x="76091" y="110804"/>
                </a:lnTo>
                <a:lnTo>
                  <a:pt x="77398" y="114509"/>
                </a:lnTo>
                <a:lnTo>
                  <a:pt x="79495" y="123514"/>
                </a:lnTo>
                <a:lnTo>
                  <a:pt x="83168" y="128132"/>
                </a:lnTo>
                <a:lnTo>
                  <a:pt x="89806" y="135377"/>
                </a:lnTo>
                <a:lnTo>
                  <a:pt x="97025" y="142700"/>
                </a:lnTo>
                <a:lnTo>
                  <a:pt x="98972" y="145934"/>
                </a:lnTo>
                <a:lnTo>
                  <a:pt x="100272" y="149359"/>
                </a:lnTo>
                <a:lnTo>
                  <a:pt x="101138" y="152913"/>
                </a:lnTo>
                <a:lnTo>
                  <a:pt x="102985" y="155282"/>
                </a:lnTo>
                <a:lnTo>
                  <a:pt x="105488" y="156862"/>
                </a:lnTo>
                <a:lnTo>
                  <a:pt x="108425" y="157915"/>
                </a:lnTo>
                <a:lnTo>
                  <a:pt x="110383" y="159887"/>
                </a:lnTo>
                <a:lnTo>
                  <a:pt x="111689" y="162471"/>
                </a:lnTo>
                <a:lnTo>
                  <a:pt x="113785" y="169677"/>
                </a:lnTo>
                <a:lnTo>
                  <a:pt x="113957" y="168998"/>
                </a:lnTo>
                <a:lnTo>
                  <a:pt x="114147" y="164857"/>
                </a:lnTo>
                <a:lnTo>
                  <a:pt x="114271" y="159706"/>
                </a:lnTo>
                <a:lnTo>
                  <a:pt x="114299" y="101372"/>
                </a:lnTo>
                <a:lnTo>
                  <a:pt x="115569" y="90441"/>
                </a:lnTo>
                <a:lnTo>
                  <a:pt x="117687" y="79344"/>
                </a:lnTo>
                <a:lnTo>
                  <a:pt x="120369" y="68136"/>
                </a:lnTo>
                <a:lnTo>
                  <a:pt x="123425" y="60664"/>
                </a:lnTo>
                <a:lnTo>
                  <a:pt x="126734" y="55683"/>
                </a:lnTo>
                <a:lnTo>
                  <a:pt x="137458" y="45286"/>
                </a:lnTo>
                <a:lnTo>
                  <a:pt x="152460" y="30394"/>
                </a:lnTo>
                <a:lnTo>
                  <a:pt x="156250" y="27883"/>
                </a:lnTo>
                <a:lnTo>
                  <a:pt x="160047" y="26209"/>
                </a:lnTo>
                <a:lnTo>
                  <a:pt x="163848" y="25093"/>
                </a:lnTo>
                <a:lnTo>
                  <a:pt x="167652" y="24349"/>
                </a:lnTo>
                <a:lnTo>
                  <a:pt x="171458" y="23853"/>
                </a:lnTo>
                <a:lnTo>
                  <a:pt x="175265" y="23522"/>
                </a:lnTo>
                <a:lnTo>
                  <a:pt x="179075" y="24571"/>
                </a:lnTo>
                <a:lnTo>
                  <a:pt x="182884" y="26541"/>
                </a:lnTo>
                <a:lnTo>
                  <a:pt x="186693" y="29124"/>
                </a:lnTo>
                <a:lnTo>
                  <a:pt x="190502" y="30846"/>
                </a:lnTo>
                <a:lnTo>
                  <a:pt x="194311" y="31995"/>
                </a:lnTo>
                <a:lnTo>
                  <a:pt x="203483" y="33837"/>
                </a:lnTo>
                <a:lnTo>
                  <a:pt x="208124" y="37475"/>
                </a:lnTo>
                <a:lnTo>
                  <a:pt x="211139" y="40224"/>
                </a:lnTo>
                <a:lnTo>
                  <a:pt x="213150" y="43326"/>
                </a:lnTo>
                <a:lnTo>
                  <a:pt x="214490" y="46664"/>
                </a:lnTo>
                <a:lnTo>
                  <a:pt x="215383" y="50160"/>
                </a:lnTo>
                <a:lnTo>
                  <a:pt x="215979" y="55030"/>
                </a:lnTo>
                <a:lnTo>
                  <a:pt x="216377" y="60817"/>
                </a:lnTo>
                <a:lnTo>
                  <a:pt x="217013" y="76219"/>
                </a:lnTo>
                <a:lnTo>
                  <a:pt x="215796" y="78753"/>
                </a:lnTo>
                <a:lnTo>
                  <a:pt x="213714" y="81712"/>
                </a:lnTo>
                <a:lnTo>
                  <a:pt x="211056" y="84955"/>
                </a:lnTo>
                <a:lnTo>
                  <a:pt x="208014" y="88387"/>
                </a:lnTo>
                <a:lnTo>
                  <a:pt x="201248" y="95587"/>
                </a:lnTo>
                <a:lnTo>
                  <a:pt x="198936" y="99284"/>
                </a:lnTo>
                <a:lnTo>
                  <a:pt x="197394" y="103020"/>
                </a:lnTo>
                <a:lnTo>
                  <a:pt x="196366" y="106780"/>
                </a:lnTo>
                <a:lnTo>
                  <a:pt x="194411" y="109287"/>
                </a:lnTo>
                <a:lnTo>
                  <a:pt x="191837" y="110958"/>
                </a:lnTo>
                <a:lnTo>
                  <a:pt x="188851" y="112072"/>
                </a:lnTo>
                <a:lnTo>
                  <a:pt x="184321" y="115355"/>
                </a:lnTo>
                <a:lnTo>
                  <a:pt x="178761" y="120084"/>
                </a:lnTo>
                <a:lnTo>
                  <a:pt x="172514" y="125776"/>
                </a:lnTo>
                <a:lnTo>
                  <a:pt x="167080" y="129571"/>
                </a:lnTo>
                <a:lnTo>
                  <a:pt x="162186" y="132101"/>
                </a:lnTo>
                <a:lnTo>
                  <a:pt x="151276" y="136161"/>
                </a:lnTo>
                <a:lnTo>
                  <a:pt x="146397" y="140103"/>
                </a:lnTo>
                <a:lnTo>
                  <a:pt x="143319" y="142932"/>
                </a:lnTo>
                <a:lnTo>
                  <a:pt x="139996" y="144818"/>
                </a:lnTo>
                <a:lnTo>
                  <a:pt x="136511" y="146076"/>
                </a:lnTo>
                <a:lnTo>
                  <a:pt x="132918" y="146914"/>
                </a:lnTo>
                <a:lnTo>
                  <a:pt x="125441" y="147473"/>
                </a:lnTo>
                <a:lnTo>
                  <a:pt x="115378" y="147845"/>
                </a:lnTo>
                <a:lnTo>
                  <a:pt x="80929" y="148443"/>
                </a:lnTo>
                <a:lnTo>
                  <a:pt x="75543" y="147222"/>
                </a:lnTo>
                <a:lnTo>
                  <a:pt x="70683" y="145139"/>
                </a:lnTo>
                <a:lnTo>
                  <a:pt x="57150" y="1371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259"/>
          <p:cNvSpPr/>
          <p:nvPr/>
        </p:nvSpPr>
        <p:spPr bwMode="auto">
          <a:xfrm>
            <a:off x="6057900" y="3897629"/>
            <a:ext cx="160021" cy="137149"/>
          </a:xfrm>
          <a:custGeom>
            <a:avLst/>
            <a:gdLst/>
            <a:ahLst/>
            <a:cxnLst/>
            <a:rect l="0" t="0" r="0" b="0"/>
            <a:pathLst>
              <a:path w="160021" h="137149">
                <a:moveTo>
                  <a:pt x="80009" y="0"/>
                </a:moveTo>
                <a:lnTo>
                  <a:pt x="36959" y="0"/>
                </a:lnTo>
                <a:lnTo>
                  <a:pt x="36069" y="1271"/>
                </a:lnTo>
                <a:lnTo>
                  <a:pt x="35476" y="3387"/>
                </a:lnTo>
                <a:lnTo>
                  <a:pt x="35081" y="6068"/>
                </a:lnTo>
                <a:lnTo>
                  <a:pt x="33547" y="7856"/>
                </a:lnTo>
                <a:lnTo>
                  <a:pt x="31255" y="9047"/>
                </a:lnTo>
                <a:lnTo>
                  <a:pt x="28457" y="9842"/>
                </a:lnTo>
                <a:lnTo>
                  <a:pt x="25321" y="11642"/>
                </a:lnTo>
                <a:lnTo>
                  <a:pt x="21960" y="14111"/>
                </a:lnTo>
                <a:lnTo>
                  <a:pt x="18450" y="17028"/>
                </a:lnTo>
                <a:lnTo>
                  <a:pt x="16110" y="20242"/>
                </a:lnTo>
                <a:lnTo>
                  <a:pt x="14550" y="23655"/>
                </a:lnTo>
                <a:lnTo>
                  <a:pt x="13510" y="27200"/>
                </a:lnTo>
                <a:lnTo>
                  <a:pt x="11546" y="29564"/>
                </a:lnTo>
                <a:lnTo>
                  <a:pt x="8968" y="31139"/>
                </a:lnTo>
                <a:lnTo>
                  <a:pt x="5978" y="32190"/>
                </a:lnTo>
                <a:lnTo>
                  <a:pt x="3985" y="34160"/>
                </a:lnTo>
                <a:lnTo>
                  <a:pt x="2657" y="36744"/>
                </a:lnTo>
                <a:lnTo>
                  <a:pt x="1771" y="39736"/>
                </a:lnTo>
                <a:lnTo>
                  <a:pt x="1180" y="43001"/>
                </a:lnTo>
                <a:lnTo>
                  <a:pt x="787" y="46447"/>
                </a:lnTo>
                <a:lnTo>
                  <a:pt x="525" y="50015"/>
                </a:lnTo>
                <a:lnTo>
                  <a:pt x="349" y="53663"/>
                </a:lnTo>
                <a:lnTo>
                  <a:pt x="46" y="66365"/>
                </a:lnTo>
                <a:lnTo>
                  <a:pt x="0" y="96991"/>
                </a:lnTo>
                <a:lnTo>
                  <a:pt x="1270" y="98951"/>
                </a:lnTo>
                <a:lnTo>
                  <a:pt x="3387" y="100257"/>
                </a:lnTo>
                <a:lnTo>
                  <a:pt x="6067" y="101128"/>
                </a:lnTo>
                <a:lnTo>
                  <a:pt x="7855" y="102979"/>
                </a:lnTo>
                <a:lnTo>
                  <a:pt x="9046" y="105483"/>
                </a:lnTo>
                <a:lnTo>
                  <a:pt x="9841" y="108422"/>
                </a:lnTo>
                <a:lnTo>
                  <a:pt x="11640" y="110381"/>
                </a:lnTo>
                <a:lnTo>
                  <a:pt x="14110" y="111688"/>
                </a:lnTo>
                <a:lnTo>
                  <a:pt x="17026" y="112559"/>
                </a:lnTo>
                <a:lnTo>
                  <a:pt x="18971" y="114409"/>
                </a:lnTo>
                <a:lnTo>
                  <a:pt x="20267" y="116913"/>
                </a:lnTo>
                <a:lnTo>
                  <a:pt x="22347" y="123989"/>
                </a:lnTo>
                <a:lnTo>
                  <a:pt x="23788" y="124569"/>
                </a:lnTo>
                <a:lnTo>
                  <a:pt x="28776" y="125214"/>
                </a:lnTo>
                <a:lnTo>
                  <a:pt x="31884" y="125387"/>
                </a:lnTo>
                <a:lnTo>
                  <a:pt x="38723" y="125578"/>
                </a:lnTo>
                <a:lnTo>
                  <a:pt x="41056" y="126898"/>
                </a:lnTo>
                <a:lnTo>
                  <a:pt x="42610" y="129050"/>
                </a:lnTo>
                <a:lnTo>
                  <a:pt x="43647" y="131753"/>
                </a:lnTo>
                <a:lnTo>
                  <a:pt x="45608" y="133555"/>
                </a:lnTo>
                <a:lnTo>
                  <a:pt x="48185" y="134757"/>
                </a:lnTo>
                <a:lnTo>
                  <a:pt x="51174" y="135558"/>
                </a:lnTo>
                <a:lnTo>
                  <a:pt x="54435" y="136093"/>
                </a:lnTo>
                <a:lnTo>
                  <a:pt x="57880" y="136448"/>
                </a:lnTo>
                <a:lnTo>
                  <a:pt x="61446" y="136685"/>
                </a:lnTo>
                <a:lnTo>
                  <a:pt x="65094" y="136844"/>
                </a:lnTo>
                <a:lnTo>
                  <a:pt x="77794" y="137119"/>
                </a:lnTo>
                <a:lnTo>
                  <a:pt x="85421" y="137148"/>
                </a:lnTo>
                <a:lnTo>
                  <a:pt x="88697" y="135882"/>
                </a:lnTo>
                <a:lnTo>
                  <a:pt x="92151" y="133769"/>
                </a:lnTo>
                <a:lnTo>
                  <a:pt x="95724" y="131089"/>
                </a:lnTo>
                <a:lnTo>
                  <a:pt x="99376" y="129303"/>
                </a:lnTo>
                <a:lnTo>
                  <a:pt x="103080" y="128112"/>
                </a:lnTo>
                <a:lnTo>
                  <a:pt x="112083" y="126201"/>
                </a:lnTo>
                <a:lnTo>
                  <a:pt x="112822" y="124774"/>
                </a:lnTo>
                <a:lnTo>
                  <a:pt x="113314" y="122553"/>
                </a:lnTo>
                <a:lnTo>
                  <a:pt x="113643" y="119802"/>
                </a:lnTo>
                <a:lnTo>
                  <a:pt x="115132" y="116698"/>
                </a:lnTo>
                <a:lnTo>
                  <a:pt x="117394" y="113359"/>
                </a:lnTo>
                <a:lnTo>
                  <a:pt x="124083" y="104942"/>
                </a:lnTo>
                <a:lnTo>
                  <a:pt x="125902" y="102982"/>
                </a:lnTo>
                <a:lnTo>
                  <a:pt x="131310" y="97417"/>
                </a:lnTo>
                <a:lnTo>
                  <a:pt x="133260" y="94154"/>
                </a:lnTo>
                <a:lnTo>
                  <a:pt x="134560" y="90710"/>
                </a:lnTo>
                <a:lnTo>
                  <a:pt x="135426" y="87143"/>
                </a:lnTo>
                <a:lnTo>
                  <a:pt x="137274" y="83496"/>
                </a:lnTo>
                <a:lnTo>
                  <a:pt x="139775" y="79794"/>
                </a:lnTo>
                <a:lnTo>
                  <a:pt x="142714" y="76056"/>
                </a:lnTo>
                <a:lnTo>
                  <a:pt x="144672" y="72294"/>
                </a:lnTo>
                <a:lnTo>
                  <a:pt x="145978" y="68516"/>
                </a:lnTo>
                <a:lnTo>
                  <a:pt x="146849" y="64728"/>
                </a:lnTo>
                <a:lnTo>
                  <a:pt x="148699" y="60932"/>
                </a:lnTo>
                <a:lnTo>
                  <a:pt x="151203" y="57131"/>
                </a:lnTo>
                <a:lnTo>
                  <a:pt x="158277" y="47975"/>
                </a:lnTo>
                <a:lnTo>
                  <a:pt x="158858" y="45953"/>
                </a:lnTo>
                <a:lnTo>
                  <a:pt x="159246" y="43335"/>
                </a:lnTo>
                <a:lnTo>
                  <a:pt x="160020" y="3429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260"/>
          <p:cNvSpPr/>
          <p:nvPr/>
        </p:nvSpPr>
        <p:spPr bwMode="auto">
          <a:xfrm>
            <a:off x="6366514" y="4161039"/>
            <a:ext cx="251456" cy="250800"/>
          </a:xfrm>
          <a:custGeom>
            <a:avLst/>
            <a:gdLst/>
            <a:ahLst/>
            <a:cxnLst/>
            <a:rect l="0" t="0" r="0" b="0"/>
            <a:pathLst>
              <a:path w="251456" h="250800">
                <a:moveTo>
                  <a:pt x="80006" y="90920"/>
                </a:moveTo>
                <a:lnTo>
                  <a:pt x="67870" y="84853"/>
                </a:lnTo>
                <a:lnTo>
                  <a:pt x="63025" y="84335"/>
                </a:lnTo>
                <a:lnTo>
                  <a:pt x="58525" y="85260"/>
                </a:lnTo>
                <a:lnTo>
                  <a:pt x="54255" y="87147"/>
                </a:lnTo>
                <a:lnTo>
                  <a:pt x="50138" y="88405"/>
                </a:lnTo>
                <a:lnTo>
                  <a:pt x="46124" y="89243"/>
                </a:lnTo>
                <a:lnTo>
                  <a:pt x="36624" y="90589"/>
                </a:lnTo>
                <a:lnTo>
                  <a:pt x="33305" y="93240"/>
                </a:lnTo>
                <a:lnTo>
                  <a:pt x="28552" y="97547"/>
                </a:lnTo>
                <a:lnTo>
                  <a:pt x="22843" y="102958"/>
                </a:lnTo>
                <a:lnTo>
                  <a:pt x="19037" y="107835"/>
                </a:lnTo>
                <a:lnTo>
                  <a:pt x="16500" y="112357"/>
                </a:lnTo>
                <a:lnTo>
                  <a:pt x="14808" y="116641"/>
                </a:lnTo>
                <a:lnTo>
                  <a:pt x="12410" y="120768"/>
                </a:lnTo>
                <a:lnTo>
                  <a:pt x="9542" y="124789"/>
                </a:lnTo>
                <a:lnTo>
                  <a:pt x="1881" y="134299"/>
                </a:lnTo>
                <a:lnTo>
                  <a:pt x="1253" y="137619"/>
                </a:lnTo>
                <a:lnTo>
                  <a:pt x="834" y="142373"/>
                </a:lnTo>
                <a:lnTo>
                  <a:pt x="368" y="153158"/>
                </a:lnTo>
                <a:lnTo>
                  <a:pt x="45" y="168339"/>
                </a:lnTo>
                <a:lnTo>
                  <a:pt x="0" y="196453"/>
                </a:lnTo>
                <a:lnTo>
                  <a:pt x="1268" y="200646"/>
                </a:lnTo>
                <a:lnTo>
                  <a:pt x="3384" y="204710"/>
                </a:lnTo>
                <a:lnTo>
                  <a:pt x="9837" y="214292"/>
                </a:lnTo>
                <a:lnTo>
                  <a:pt x="10719" y="218989"/>
                </a:lnTo>
                <a:lnTo>
                  <a:pt x="10955" y="222019"/>
                </a:lnTo>
                <a:lnTo>
                  <a:pt x="12382" y="225310"/>
                </a:lnTo>
                <a:lnTo>
                  <a:pt x="17354" y="232352"/>
                </a:lnTo>
                <a:lnTo>
                  <a:pt x="21225" y="237390"/>
                </a:lnTo>
                <a:lnTo>
                  <a:pt x="23039" y="238097"/>
                </a:lnTo>
                <a:lnTo>
                  <a:pt x="30388" y="239092"/>
                </a:lnTo>
                <a:lnTo>
                  <a:pt x="32554" y="239324"/>
                </a:lnTo>
                <a:lnTo>
                  <a:pt x="39840" y="245523"/>
                </a:lnTo>
                <a:lnTo>
                  <a:pt x="43069" y="247329"/>
                </a:lnTo>
                <a:lnTo>
                  <a:pt x="50042" y="249335"/>
                </a:lnTo>
                <a:lnTo>
                  <a:pt x="57012" y="250623"/>
                </a:lnTo>
                <a:lnTo>
                  <a:pt x="62590" y="250799"/>
                </a:lnTo>
                <a:lnTo>
                  <a:pt x="64585" y="249577"/>
                </a:lnTo>
                <a:lnTo>
                  <a:pt x="65915" y="247491"/>
                </a:lnTo>
                <a:lnTo>
                  <a:pt x="68050" y="241087"/>
                </a:lnTo>
                <a:lnTo>
                  <a:pt x="68420" y="233910"/>
                </a:lnTo>
                <a:lnTo>
                  <a:pt x="68530" y="223740"/>
                </a:lnTo>
                <a:lnTo>
                  <a:pt x="69814" y="220107"/>
                </a:lnTo>
                <a:lnTo>
                  <a:pt x="74630" y="212683"/>
                </a:lnTo>
                <a:lnTo>
                  <a:pt x="76422" y="207656"/>
                </a:lnTo>
                <a:lnTo>
                  <a:pt x="77616" y="201764"/>
                </a:lnTo>
                <a:lnTo>
                  <a:pt x="78413" y="195296"/>
                </a:lnTo>
                <a:lnTo>
                  <a:pt x="78944" y="183364"/>
                </a:lnTo>
                <a:lnTo>
                  <a:pt x="79866" y="118381"/>
                </a:lnTo>
                <a:lnTo>
                  <a:pt x="78642" y="109228"/>
                </a:lnTo>
                <a:lnTo>
                  <a:pt x="76557" y="99315"/>
                </a:lnTo>
                <a:lnTo>
                  <a:pt x="73896" y="88897"/>
                </a:lnTo>
                <a:lnTo>
                  <a:pt x="70853" y="80681"/>
                </a:lnTo>
                <a:lnTo>
                  <a:pt x="67554" y="73935"/>
                </a:lnTo>
                <a:lnTo>
                  <a:pt x="64084" y="68166"/>
                </a:lnTo>
                <a:lnTo>
                  <a:pt x="60501" y="63051"/>
                </a:lnTo>
                <a:lnTo>
                  <a:pt x="56843" y="58371"/>
                </a:lnTo>
                <a:lnTo>
                  <a:pt x="47914" y="47802"/>
                </a:lnTo>
                <a:lnTo>
                  <a:pt x="45911" y="44395"/>
                </a:lnTo>
                <a:lnTo>
                  <a:pt x="43306" y="39584"/>
                </a:lnTo>
                <a:lnTo>
                  <a:pt x="36067" y="25746"/>
                </a:lnTo>
                <a:lnTo>
                  <a:pt x="31691" y="20468"/>
                </a:lnTo>
                <a:lnTo>
                  <a:pt x="28746" y="17282"/>
                </a:lnTo>
                <a:lnTo>
                  <a:pt x="25512" y="15158"/>
                </a:lnTo>
                <a:lnTo>
                  <a:pt x="18533" y="12798"/>
                </a:lnTo>
                <a:lnTo>
                  <a:pt x="16164" y="10899"/>
                </a:lnTo>
                <a:lnTo>
                  <a:pt x="14584" y="8363"/>
                </a:lnTo>
                <a:lnTo>
                  <a:pt x="12049" y="1235"/>
                </a:lnTo>
                <a:lnTo>
                  <a:pt x="10571" y="650"/>
                </a:lnTo>
                <a:lnTo>
                  <a:pt x="5542" y="0"/>
                </a:lnTo>
                <a:lnTo>
                  <a:pt x="4963" y="1097"/>
                </a:lnTo>
                <a:lnTo>
                  <a:pt x="5848" y="3098"/>
                </a:lnTo>
                <a:lnTo>
                  <a:pt x="7707" y="5702"/>
                </a:lnTo>
                <a:lnTo>
                  <a:pt x="9773" y="11982"/>
                </a:lnTo>
                <a:lnTo>
                  <a:pt x="10691" y="19007"/>
                </a:lnTo>
                <a:lnTo>
                  <a:pt x="11099" y="26362"/>
                </a:lnTo>
                <a:lnTo>
                  <a:pt x="11280" y="33865"/>
                </a:lnTo>
                <a:lnTo>
                  <a:pt x="11328" y="37643"/>
                </a:lnTo>
                <a:lnTo>
                  <a:pt x="12631" y="41433"/>
                </a:lnTo>
                <a:lnTo>
                  <a:pt x="17465" y="49029"/>
                </a:lnTo>
                <a:lnTo>
                  <a:pt x="20532" y="55373"/>
                </a:lnTo>
                <a:lnTo>
                  <a:pt x="23846" y="63412"/>
                </a:lnTo>
                <a:lnTo>
                  <a:pt x="27326" y="72582"/>
                </a:lnTo>
                <a:lnTo>
                  <a:pt x="29646" y="79964"/>
                </a:lnTo>
                <a:lnTo>
                  <a:pt x="31192" y="86157"/>
                </a:lnTo>
                <a:lnTo>
                  <a:pt x="32223" y="91554"/>
                </a:lnTo>
                <a:lnTo>
                  <a:pt x="34181" y="96423"/>
                </a:lnTo>
                <a:lnTo>
                  <a:pt x="36756" y="100939"/>
                </a:lnTo>
                <a:lnTo>
                  <a:pt x="39742" y="105219"/>
                </a:lnTo>
                <a:lnTo>
                  <a:pt x="41733" y="109343"/>
                </a:lnTo>
                <a:lnTo>
                  <a:pt x="43061" y="113362"/>
                </a:lnTo>
                <a:lnTo>
                  <a:pt x="43945" y="117311"/>
                </a:lnTo>
                <a:lnTo>
                  <a:pt x="48316" y="125086"/>
                </a:lnTo>
                <a:lnTo>
                  <a:pt x="54491" y="132775"/>
                </a:lnTo>
                <a:lnTo>
                  <a:pt x="61469" y="140426"/>
                </a:lnTo>
                <a:lnTo>
                  <a:pt x="68442" y="147830"/>
                </a:lnTo>
                <a:lnTo>
                  <a:pt x="74019" y="153467"/>
                </a:lnTo>
                <a:lnTo>
                  <a:pt x="76015" y="156748"/>
                </a:lnTo>
                <a:lnTo>
                  <a:pt x="78232" y="163780"/>
                </a:lnTo>
                <a:lnTo>
                  <a:pt x="80093" y="166164"/>
                </a:lnTo>
                <a:lnTo>
                  <a:pt x="82604" y="167753"/>
                </a:lnTo>
                <a:lnTo>
                  <a:pt x="85547" y="168812"/>
                </a:lnTo>
                <a:lnTo>
                  <a:pt x="87511" y="170788"/>
                </a:lnTo>
                <a:lnTo>
                  <a:pt x="88819" y="173376"/>
                </a:lnTo>
                <a:lnTo>
                  <a:pt x="89691" y="176371"/>
                </a:lnTo>
                <a:lnTo>
                  <a:pt x="91542" y="178367"/>
                </a:lnTo>
                <a:lnTo>
                  <a:pt x="94047" y="179698"/>
                </a:lnTo>
                <a:lnTo>
                  <a:pt x="96986" y="180586"/>
                </a:lnTo>
                <a:lnTo>
                  <a:pt x="103639" y="184958"/>
                </a:lnTo>
                <a:lnTo>
                  <a:pt x="107192" y="187902"/>
                </a:lnTo>
                <a:lnTo>
                  <a:pt x="110830" y="189865"/>
                </a:lnTo>
                <a:lnTo>
                  <a:pt x="118259" y="192046"/>
                </a:lnTo>
                <a:lnTo>
                  <a:pt x="123513" y="193273"/>
                </a:lnTo>
                <a:lnTo>
                  <a:pt x="129330" y="193446"/>
                </a:lnTo>
                <a:lnTo>
                  <a:pt x="164896" y="193745"/>
                </a:lnTo>
                <a:lnTo>
                  <a:pt x="168349" y="192491"/>
                </a:lnTo>
                <a:lnTo>
                  <a:pt x="175573" y="187709"/>
                </a:lnTo>
                <a:lnTo>
                  <a:pt x="183017" y="181351"/>
                </a:lnTo>
                <a:lnTo>
                  <a:pt x="192076" y="172989"/>
                </a:lnTo>
                <a:lnTo>
                  <a:pt x="194089" y="172303"/>
                </a:lnTo>
                <a:lnTo>
                  <a:pt x="199713" y="171541"/>
                </a:lnTo>
                <a:lnTo>
                  <a:pt x="202990" y="170067"/>
                </a:lnTo>
                <a:lnTo>
                  <a:pt x="210019" y="165043"/>
                </a:lnTo>
                <a:lnTo>
                  <a:pt x="212401" y="161926"/>
                </a:lnTo>
                <a:lnTo>
                  <a:pt x="213989" y="158577"/>
                </a:lnTo>
                <a:lnTo>
                  <a:pt x="215048" y="155075"/>
                </a:lnTo>
                <a:lnTo>
                  <a:pt x="219611" y="147797"/>
                </a:lnTo>
                <a:lnTo>
                  <a:pt x="226821" y="138844"/>
                </a:lnTo>
                <a:lnTo>
                  <a:pt x="234138" y="131226"/>
                </a:lnTo>
                <a:lnTo>
                  <a:pt x="236100" y="127950"/>
                </a:lnTo>
                <a:lnTo>
                  <a:pt x="238281" y="120925"/>
                </a:lnTo>
                <a:lnTo>
                  <a:pt x="239251" y="113569"/>
                </a:lnTo>
                <a:lnTo>
                  <a:pt x="239509" y="109830"/>
                </a:lnTo>
                <a:lnTo>
                  <a:pt x="240951" y="106067"/>
                </a:lnTo>
                <a:lnTo>
                  <a:pt x="245940" y="98499"/>
                </a:lnTo>
                <a:lnTo>
                  <a:pt x="251455" y="909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 Property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= b, then a + c = b + c</a:t>
            </a:r>
          </a:p>
        </p:txBody>
      </p:sp>
      <p:sp>
        <p:nvSpPr>
          <p:cNvPr id="4" name="SMARTPenAnnotation216"/>
          <p:cNvSpPr/>
          <p:nvPr/>
        </p:nvSpPr>
        <p:spPr bwMode="auto">
          <a:xfrm>
            <a:off x="3246120" y="2697479"/>
            <a:ext cx="308610" cy="342901"/>
          </a:xfrm>
          <a:custGeom>
            <a:avLst/>
            <a:gdLst/>
            <a:ahLst/>
            <a:cxnLst/>
            <a:rect l="0" t="0" r="0" b="0"/>
            <a:pathLst>
              <a:path w="308610" h="342901">
                <a:moveTo>
                  <a:pt x="0" y="0"/>
                </a:moveTo>
                <a:lnTo>
                  <a:pt x="15909" y="15910"/>
                </a:lnTo>
                <a:lnTo>
                  <a:pt x="19496" y="18227"/>
                </a:lnTo>
                <a:lnTo>
                  <a:pt x="26868" y="20801"/>
                </a:lnTo>
                <a:lnTo>
                  <a:pt x="34378" y="25332"/>
                </a:lnTo>
                <a:lnTo>
                  <a:pt x="41949" y="31579"/>
                </a:lnTo>
                <a:lnTo>
                  <a:pt x="49547" y="38589"/>
                </a:lnTo>
                <a:lnTo>
                  <a:pt x="60965" y="49675"/>
                </a:lnTo>
                <a:lnTo>
                  <a:pt x="186509" y="175079"/>
                </a:lnTo>
                <a:lnTo>
                  <a:pt x="190379" y="180220"/>
                </a:lnTo>
                <a:lnTo>
                  <a:pt x="194229" y="186187"/>
                </a:lnTo>
                <a:lnTo>
                  <a:pt x="198066" y="192705"/>
                </a:lnTo>
                <a:lnTo>
                  <a:pt x="205716" y="203333"/>
                </a:lnTo>
                <a:lnTo>
                  <a:pt x="213349" y="212291"/>
                </a:lnTo>
                <a:lnTo>
                  <a:pt x="220975" y="220505"/>
                </a:lnTo>
                <a:lnTo>
                  <a:pt x="224786" y="225743"/>
                </a:lnTo>
                <a:lnTo>
                  <a:pt x="228597" y="231776"/>
                </a:lnTo>
                <a:lnTo>
                  <a:pt x="232408" y="238337"/>
                </a:lnTo>
                <a:lnTo>
                  <a:pt x="240028" y="249062"/>
                </a:lnTo>
                <a:lnTo>
                  <a:pt x="262042" y="277911"/>
                </a:lnTo>
                <a:lnTo>
                  <a:pt x="271215" y="289414"/>
                </a:lnTo>
                <a:lnTo>
                  <a:pt x="278600" y="298353"/>
                </a:lnTo>
                <a:lnTo>
                  <a:pt x="284793" y="305582"/>
                </a:lnTo>
                <a:lnTo>
                  <a:pt x="288922" y="311672"/>
                </a:lnTo>
                <a:lnTo>
                  <a:pt x="293510" y="321824"/>
                </a:lnTo>
                <a:lnTo>
                  <a:pt x="296003" y="325040"/>
                </a:lnTo>
                <a:lnTo>
                  <a:pt x="298935" y="327183"/>
                </a:lnTo>
                <a:lnTo>
                  <a:pt x="302160" y="328612"/>
                </a:lnTo>
                <a:lnTo>
                  <a:pt x="304310" y="330835"/>
                </a:lnTo>
                <a:lnTo>
                  <a:pt x="305743" y="333587"/>
                </a:lnTo>
                <a:lnTo>
                  <a:pt x="308609" y="3429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217"/>
          <p:cNvSpPr/>
          <p:nvPr/>
        </p:nvSpPr>
        <p:spPr bwMode="auto">
          <a:xfrm>
            <a:off x="3268979" y="2651759"/>
            <a:ext cx="274322" cy="468631"/>
          </a:xfrm>
          <a:custGeom>
            <a:avLst/>
            <a:gdLst/>
            <a:ahLst/>
            <a:cxnLst/>
            <a:rect l="0" t="0" r="0" b="0"/>
            <a:pathLst>
              <a:path w="274322" h="468631">
                <a:moveTo>
                  <a:pt x="274321" y="0"/>
                </a:moveTo>
                <a:lnTo>
                  <a:pt x="274321" y="6068"/>
                </a:lnTo>
                <a:lnTo>
                  <a:pt x="273050" y="9126"/>
                </a:lnTo>
                <a:lnTo>
                  <a:pt x="266465" y="19496"/>
                </a:lnTo>
                <a:lnTo>
                  <a:pt x="262680" y="30613"/>
                </a:lnTo>
                <a:lnTo>
                  <a:pt x="257293" y="38159"/>
                </a:lnTo>
                <a:lnTo>
                  <a:pt x="250666" y="52520"/>
                </a:lnTo>
                <a:lnTo>
                  <a:pt x="247121" y="61683"/>
                </a:lnTo>
                <a:lnTo>
                  <a:pt x="242217" y="71603"/>
                </a:lnTo>
                <a:lnTo>
                  <a:pt x="236409" y="82025"/>
                </a:lnTo>
                <a:lnTo>
                  <a:pt x="229996" y="92784"/>
                </a:lnTo>
                <a:lnTo>
                  <a:pt x="224451" y="103766"/>
                </a:lnTo>
                <a:lnTo>
                  <a:pt x="219484" y="114897"/>
                </a:lnTo>
                <a:lnTo>
                  <a:pt x="214903" y="126128"/>
                </a:lnTo>
                <a:lnTo>
                  <a:pt x="210579" y="134886"/>
                </a:lnTo>
                <a:lnTo>
                  <a:pt x="158135" y="222793"/>
                </a:lnTo>
                <a:lnTo>
                  <a:pt x="111484" y="298564"/>
                </a:lnTo>
                <a:lnTo>
                  <a:pt x="89342" y="333355"/>
                </a:lnTo>
                <a:lnTo>
                  <a:pt x="81152" y="347967"/>
                </a:lnTo>
                <a:lnTo>
                  <a:pt x="74421" y="361518"/>
                </a:lnTo>
                <a:lnTo>
                  <a:pt x="68664" y="374362"/>
                </a:lnTo>
                <a:lnTo>
                  <a:pt x="62287" y="385465"/>
                </a:lnTo>
                <a:lnTo>
                  <a:pt x="55494" y="395407"/>
                </a:lnTo>
                <a:lnTo>
                  <a:pt x="48427" y="404574"/>
                </a:lnTo>
                <a:lnTo>
                  <a:pt x="40574" y="418148"/>
                </a:lnTo>
                <a:lnTo>
                  <a:pt x="35813" y="428414"/>
                </a:lnTo>
                <a:lnTo>
                  <a:pt x="29464" y="437210"/>
                </a:lnTo>
                <a:lnTo>
                  <a:pt x="22409" y="445353"/>
                </a:lnTo>
                <a:lnTo>
                  <a:pt x="18749" y="449302"/>
                </a:lnTo>
                <a:lnTo>
                  <a:pt x="16310" y="453205"/>
                </a:lnTo>
                <a:lnTo>
                  <a:pt x="13599" y="460928"/>
                </a:lnTo>
                <a:lnTo>
                  <a:pt x="11606" y="463496"/>
                </a:lnTo>
                <a:lnTo>
                  <a:pt x="9008" y="465207"/>
                </a:lnTo>
                <a:lnTo>
                  <a:pt x="0" y="4686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218"/>
          <p:cNvSpPr/>
          <p:nvPr/>
        </p:nvSpPr>
        <p:spPr bwMode="auto">
          <a:xfrm>
            <a:off x="3691890" y="2834639"/>
            <a:ext cx="285751" cy="11292"/>
          </a:xfrm>
          <a:custGeom>
            <a:avLst/>
            <a:gdLst/>
            <a:ahLst/>
            <a:cxnLst/>
            <a:rect l="0" t="0" r="0" b="0"/>
            <a:pathLst>
              <a:path w="285751" h="11292">
                <a:moveTo>
                  <a:pt x="0" y="0"/>
                </a:moveTo>
                <a:lnTo>
                  <a:pt x="18203" y="6068"/>
                </a:lnTo>
                <a:lnTo>
                  <a:pt x="26105" y="7856"/>
                </a:lnTo>
                <a:lnTo>
                  <a:pt x="33913" y="9047"/>
                </a:lnTo>
                <a:lnTo>
                  <a:pt x="41659" y="9842"/>
                </a:lnTo>
                <a:lnTo>
                  <a:pt x="48092" y="10371"/>
                </a:lnTo>
                <a:lnTo>
                  <a:pt x="53651" y="10724"/>
                </a:lnTo>
                <a:lnTo>
                  <a:pt x="58627" y="10960"/>
                </a:lnTo>
                <a:lnTo>
                  <a:pt x="74316" y="11221"/>
                </a:lnTo>
                <a:lnTo>
                  <a:pt x="83834" y="11291"/>
                </a:lnTo>
                <a:lnTo>
                  <a:pt x="97799" y="10067"/>
                </a:lnTo>
                <a:lnTo>
                  <a:pt x="114729" y="7982"/>
                </a:lnTo>
                <a:lnTo>
                  <a:pt x="133636" y="5321"/>
                </a:lnTo>
                <a:lnTo>
                  <a:pt x="151320" y="3548"/>
                </a:lnTo>
                <a:lnTo>
                  <a:pt x="168190" y="2365"/>
                </a:lnTo>
                <a:lnTo>
                  <a:pt x="184517" y="1577"/>
                </a:lnTo>
                <a:lnTo>
                  <a:pt x="216204" y="701"/>
                </a:lnTo>
                <a:lnTo>
                  <a:pt x="2857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19"/>
          <p:cNvSpPr/>
          <p:nvPr/>
        </p:nvSpPr>
        <p:spPr bwMode="auto">
          <a:xfrm>
            <a:off x="3863340" y="2686050"/>
            <a:ext cx="22861" cy="422910"/>
          </a:xfrm>
          <a:custGeom>
            <a:avLst/>
            <a:gdLst/>
            <a:ahLst/>
            <a:cxnLst/>
            <a:rect l="0" t="0" r="0" b="0"/>
            <a:pathLst>
              <a:path w="22861" h="422910">
                <a:moveTo>
                  <a:pt x="0" y="0"/>
                </a:moveTo>
                <a:lnTo>
                  <a:pt x="0" y="157610"/>
                </a:lnTo>
                <a:lnTo>
                  <a:pt x="1270" y="199053"/>
                </a:lnTo>
                <a:lnTo>
                  <a:pt x="3386" y="240652"/>
                </a:lnTo>
                <a:lnTo>
                  <a:pt x="22860" y="42290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220"/>
          <p:cNvSpPr/>
          <p:nvPr/>
        </p:nvSpPr>
        <p:spPr bwMode="auto">
          <a:xfrm>
            <a:off x="4103370" y="2651930"/>
            <a:ext cx="377190" cy="434171"/>
          </a:xfrm>
          <a:custGeom>
            <a:avLst/>
            <a:gdLst/>
            <a:ahLst/>
            <a:cxnLst/>
            <a:rect l="0" t="0" r="0" b="0"/>
            <a:pathLst>
              <a:path w="377190" h="434171">
                <a:moveTo>
                  <a:pt x="0" y="125559"/>
                </a:moveTo>
                <a:lnTo>
                  <a:pt x="0" y="107356"/>
                </a:lnTo>
                <a:lnTo>
                  <a:pt x="1270" y="100724"/>
                </a:lnTo>
                <a:lnTo>
                  <a:pt x="6067" y="89968"/>
                </a:lnTo>
                <a:lnTo>
                  <a:pt x="15909" y="76773"/>
                </a:lnTo>
                <a:lnTo>
                  <a:pt x="26544" y="65353"/>
                </a:lnTo>
                <a:lnTo>
                  <a:pt x="47999" y="43394"/>
                </a:lnTo>
                <a:lnTo>
                  <a:pt x="56129" y="37762"/>
                </a:lnTo>
                <a:lnTo>
                  <a:pt x="66630" y="31468"/>
                </a:lnTo>
                <a:lnTo>
                  <a:pt x="78710" y="24732"/>
                </a:lnTo>
                <a:lnTo>
                  <a:pt x="89303" y="20241"/>
                </a:lnTo>
                <a:lnTo>
                  <a:pt x="98905" y="17247"/>
                </a:lnTo>
                <a:lnTo>
                  <a:pt x="107847" y="15251"/>
                </a:lnTo>
                <a:lnTo>
                  <a:pt x="115078" y="12650"/>
                </a:lnTo>
                <a:lnTo>
                  <a:pt x="126499" y="6374"/>
                </a:lnTo>
                <a:lnTo>
                  <a:pt x="132593" y="4193"/>
                </a:lnTo>
                <a:lnTo>
                  <a:pt x="139195" y="2738"/>
                </a:lnTo>
                <a:lnTo>
                  <a:pt x="146136" y="1769"/>
                </a:lnTo>
                <a:lnTo>
                  <a:pt x="154574" y="1122"/>
                </a:lnTo>
                <a:lnTo>
                  <a:pt x="164009" y="691"/>
                </a:lnTo>
                <a:lnTo>
                  <a:pt x="194392" y="0"/>
                </a:lnTo>
                <a:lnTo>
                  <a:pt x="199445" y="1213"/>
                </a:lnTo>
                <a:lnTo>
                  <a:pt x="208445" y="5948"/>
                </a:lnTo>
                <a:lnTo>
                  <a:pt x="220065" y="8899"/>
                </a:lnTo>
                <a:lnTo>
                  <a:pt x="226720" y="9686"/>
                </a:lnTo>
                <a:lnTo>
                  <a:pt x="232427" y="11480"/>
                </a:lnTo>
                <a:lnTo>
                  <a:pt x="242154" y="16861"/>
                </a:lnTo>
                <a:lnTo>
                  <a:pt x="247796" y="21344"/>
                </a:lnTo>
                <a:lnTo>
                  <a:pt x="254097" y="26872"/>
                </a:lnTo>
                <a:lnTo>
                  <a:pt x="265331" y="38518"/>
                </a:lnTo>
                <a:lnTo>
                  <a:pt x="272926" y="52215"/>
                </a:lnTo>
                <a:lnTo>
                  <a:pt x="281386" y="64317"/>
                </a:lnTo>
                <a:lnTo>
                  <a:pt x="283810" y="72094"/>
                </a:lnTo>
                <a:lnTo>
                  <a:pt x="284888" y="83170"/>
                </a:lnTo>
                <a:lnTo>
                  <a:pt x="285367" y="96560"/>
                </a:lnTo>
                <a:lnTo>
                  <a:pt x="285579" y="110977"/>
                </a:lnTo>
                <a:lnTo>
                  <a:pt x="284366" y="118378"/>
                </a:lnTo>
                <a:lnTo>
                  <a:pt x="282287" y="125852"/>
                </a:lnTo>
                <a:lnTo>
                  <a:pt x="279631" y="133374"/>
                </a:lnTo>
                <a:lnTo>
                  <a:pt x="276680" y="145120"/>
                </a:lnTo>
                <a:lnTo>
                  <a:pt x="274099" y="155843"/>
                </a:lnTo>
                <a:lnTo>
                  <a:pt x="268718" y="169075"/>
                </a:lnTo>
                <a:lnTo>
                  <a:pt x="258707" y="190197"/>
                </a:lnTo>
                <a:lnTo>
                  <a:pt x="237651" y="233013"/>
                </a:lnTo>
                <a:lnTo>
                  <a:pt x="230824" y="242915"/>
                </a:lnTo>
                <a:lnTo>
                  <a:pt x="222462" y="253326"/>
                </a:lnTo>
                <a:lnTo>
                  <a:pt x="205552" y="272515"/>
                </a:lnTo>
                <a:lnTo>
                  <a:pt x="193803" y="285276"/>
                </a:lnTo>
                <a:lnTo>
                  <a:pt x="173980" y="305668"/>
                </a:lnTo>
                <a:lnTo>
                  <a:pt x="158088" y="321730"/>
                </a:lnTo>
                <a:lnTo>
                  <a:pt x="151112" y="326190"/>
                </a:lnTo>
                <a:lnTo>
                  <a:pt x="142651" y="330433"/>
                </a:lnTo>
                <a:lnTo>
                  <a:pt x="133201" y="334532"/>
                </a:lnTo>
                <a:lnTo>
                  <a:pt x="115927" y="342473"/>
                </a:lnTo>
                <a:lnTo>
                  <a:pt x="107764" y="346368"/>
                </a:lnTo>
                <a:lnTo>
                  <a:pt x="101053" y="350235"/>
                </a:lnTo>
                <a:lnTo>
                  <a:pt x="90209" y="357919"/>
                </a:lnTo>
                <a:lnTo>
                  <a:pt x="84269" y="360476"/>
                </a:lnTo>
                <a:lnTo>
                  <a:pt x="77769" y="362180"/>
                </a:lnTo>
                <a:lnTo>
                  <a:pt x="70896" y="363317"/>
                </a:lnTo>
                <a:lnTo>
                  <a:pt x="65044" y="362804"/>
                </a:lnTo>
                <a:lnTo>
                  <a:pt x="59872" y="361193"/>
                </a:lnTo>
                <a:lnTo>
                  <a:pt x="50740" y="357285"/>
                </a:lnTo>
                <a:lnTo>
                  <a:pt x="42447" y="355549"/>
                </a:lnTo>
                <a:lnTo>
                  <a:pt x="34528" y="351390"/>
                </a:lnTo>
                <a:lnTo>
                  <a:pt x="23126" y="342600"/>
                </a:lnTo>
                <a:lnTo>
                  <a:pt x="13221" y="333039"/>
                </a:lnTo>
                <a:lnTo>
                  <a:pt x="12624" y="331189"/>
                </a:lnTo>
                <a:lnTo>
                  <a:pt x="11666" y="319095"/>
                </a:lnTo>
                <a:lnTo>
                  <a:pt x="11587" y="315543"/>
                </a:lnTo>
                <a:lnTo>
                  <a:pt x="12805" y="311905"/>
                </a:lnTo>
                <a:lnTo>
                  <a:pt x="17544" y="304476"/>
                </a:lnTo>
                <a:lnTo>
                  <a:pt x="27352" y="293154"/>
                </a:lnTo>
                <a:lnTo>
                  <a:pt x="36762" y="283190"/>
                </a:lnTo>
                <a:lnTo>
                  <a:pt x="39748" y="280177"/>
                </a:lnTo>
                <a:lnTo>
                  <a:pt x="43009" y="278168"/>
                </a:lnTo>
                <a:lnTo>
                  <a:pt x="50018" y="275935"/>
                </a:lnTo>
                <a:lnTo>
                  <a:pt x="60754" y="274943"/>
                </a:lnTo>
                <a:lnTo>
                  <a:pt x="67172" y="274679"/>
                </a:lnTo>
                <a:lnTo>
                  <a:pt x="73992" y="273232"/>
                </a:lnTo>
                <a:lnTo>
                  <a:pt x="81077" y="270998"/>
                </a:lnTo>
                <a:lnTo>
                  <a:pt x="88341" y="268239"/>
                </a:lnTo>
                <a:lnTo>
                  <a:pt x="96994" y="267669"/>
                </a:lnTo>
                <a:lnTo>
                  <a:pt x="106573" y="268559"/>
                </a:lnTo>
                <a:lnTo>
                  <a:pt x="116768" y="270423"/>
                </a:lnTo>
                <a:lnTo>
                  <a:pt x="127375" y="271665"/>
                </a:lnTo>
                <a:lnTo>
                  <a:pt x="138257" y="272493"/>
                </a:lnTo>
                <a:lnTo>
                  <a:pt x="149321" y="273045"/>
                </a:lnTo>
                <a:lnTo>
                  <a:pt x="159237" y="274683"/>
                </a:lnTo>
                <a:lnTo>
                  <a:pt x="168388" y="277045"/>
                </a:lnTo>
                <a:lnTo>
                  <a:pt x="177028" y="279890"/>
                </a:lnTo>
                <a:lnTo>
                  <a:pt x="184059" y="283056"/>
                </a:lnTo>
                <a:lnTo>
                  <a:pt x="195257" y="289961"/>
                </a:lnTo>
                <a:lnTo>
                  <a:pt x="202561" y="293581"/>
                </a:lnTo>
                <a:lnTo>
                  <a:pt x="211241" y="297264"/>
                </a:lnTo>
                <a:lnTo>
                  <a:pt x="220837" y="300989"/>
                </a:lnTo>
                <a:lnTo>
                  <a:pt x="229774" y="304742"/>
                </a:lnTo>
                <a:lnTo>
                  <a:pt x="238273" y="308515"/>
                </a:lnTo>
                <a:lnTo>
                  <a:pt x="246478" y="312300"/>
                </a:lnTo>
                <a:lnTo>
                  <a:pt x="254489" y="317363"/>
                </a:lnTo>
                <a:lnTo>
                  <a:pt x="262369" y="323278"/>
                </a:lnTo>
                <a:lnTo>
                  <a:pt x="270162" y="329762"/>
                </a:lnTo>
                <a:lnTo>
                  <a:pt x="276628" y="335355"/>
                </a:lnTo>
                <a:lnTo>
                  <a:pt x="287199" y="344955"/>
                </a:lnTo>
                <a:lnTo>
                  <a:pt x="296130" y="353455"/>
                </a:lnTo>
                <a:lnTo>
                  <a:pt x="377189" y="43417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221"/>
          <p:cNvSpPr/>
          <p:nvPr/>
        </p:nvSpPr>
        <p:spPr bwMode="auto">
          <a:xfrm>
            <a:off x="5783579" y="1645919"/>
            <a:ext cx="274322" cy="320042"/>
          </a:xfrm>
          <a:custGeom>
            <a:avLst/>
            <a:gdLst/>
            <a:ahLst/>
            <a:cxnLst/>
            <a:rect l="0" t="0" r="0" b="0"/>
            <a:pathLst>
              <a:path w="274322" h="320042">
                <a:moveTo>
                  <a:pt x="0" y="0"/>
                </a:moveTo>
                <a:lnTo>
                  <a:pt x="6068" y="12136"/>
                </a:lnTo>
                <a:lnTo>
                  <a:pt x="9125" y="15711"/>
                </a:lnTo>
                <a:lnTo>
                  <a:pt x="12434" y="18094"/>
                </a:lnTo>
                <a:lnTo>
                  <a:pt x="15909" y="19683"/>
                </a:lnTo>
                <a:lnTo>
                  <a:pt x="23307" y="27092"/>
                </a:lnTo>
                <a:lnTo>
                  <a:pt x="33318" y="38382"/>
                </a:lnTo>
                <a:lnTo>
                  <a:pt x="45072" y="52258"/>
                </a:lnTo>
                <a:lnTo>
                  <a:pt x="54178" y="64049"/>
                </a:lnTo>
                <a:lnTo>
                  <a:pt x="61519" y="74449"/>
                </a:lnTo>
                <a:lnTo>
                  <a:pt x="67683" y="83923"/>
                </a:lnTo>
                <a:lnTo>
                  <a:pt x="73062" y="92779"/>
                </a:lnTo>
                <a:lnTo>
                  <a:pt x="77918" y="101223"/>
                </a:lnTo>
                <a:lnTo>
                  <a:pt x="82426" y="109392"/>
                </a:lnTo>
                <a:lnTo>
                  <a:pt x="86701" y="116108"/>
                </a:lnTo>
                <a:lnTo>
                  <a:pt x="90820" y="121856"/>
                </a:lnTo>
                <a:lnTo>
                  <a:pt x="94837" y="126957"/>
                </a:lnTo>
                <a:lnTo>
                  <a:pt x="98785" y="132898"/>
                </a:lnTo>
                <a:lnTo>
                  <a:pt x="102687" y="139399"/>
                </a:lnTo>
                <a:lnTo>
                  <a:pt x="106558" y="146273"/>
                </a:lnTo>
                <a:lnTo>
                  <a:pt x="114219" y="157205"/>
                </a:lnTo>
                <a:lnTo>
                  <a:pt x="136277" y="186286"/>
                </a:lnTo>
                <a:lnTo>
                  <a:pt x="145462" y="199121"/>
                </a:lnTo>
                <a:lnTo>
                  <a:pt x="152855" y="210217"/>
                </a:lnTo>
                <a:lnTo>
                  <a:pt x="159054" y="220155"/>
                </a:lnTo>
                <a:lnTo>
                  <a:pt x="166996" y="229320"/>
                </a:lnTo>
                <a:lnTo>
                  <a:pt x="176101" y="237970"/>
                </a:lnTo>
                <a:lnTo>
                  <a:pt x="185981" y="246277"/>
                </a:lnTo>
                <a:lnTo>
                  <a:pt x="195107" y="254355"/>
                </a:lnTo>
                <a:lnTo>
                  <a:pt x="212021" y="270104"/>
                </a:lnTo>
                <a:lnTo>
                  <a:pt x="229756" y="287182"/>
                </a:lnTo>
                <a:lnTo>
                  <a:pt x="234451" y="290515"/>
                </a:lnTo>
                <a:lnTo>
                  <a:pt x="238851" y="292737"/>
                </a:lnTo>
                <a:lnTo>
                  <a:pt x="243054" y="294218"/>
                </a:lnTo>
                <a:lnTo>
                  <a:pt x="245856" y="296476"/>
                </a:lnTo>
                <a:lnTo>
                  <a:pt x="247725" y="299251"/>
                </a:lnTo>
                <a:lnTo>
                  <a:pt x="248970" y="302370"/>
                </a:lnTo>
                <a:lnTo>
                  <a:pt x="252340" y="305720"/>
                </a:lnTo>
                <a:lnTo>
                  <a:pt x="257127" y="309224"/>
                </a:lnTo>
                <a:lnTo>
                  <a:pt x="274321" y="32004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222"/>
          <p:cNvSpPr/>
          <p:nvPr/>
        </p:nvSpPr>
        <p:spPr bwMode="auto">
          <a:xfrm>
            <a:off x="5749290" y="1657350"/>
            <a:ext cx="205740" cy="331470"/>
          </a:xfrm>
          <a:custGeom>
            <a:avLst/>
            <a:gdLst/>
            <a:ahLst/>
            <a:cxnLst/>
            <a:rect l="0" t="0" r="0" b="0"/>
            <a:pathLst>
              <a:path w="205740" h="331470">
                <a:moveTo>
                  <a:pt x="205739" y="0"/>
                </a:moveTo>
                <a:lnTo>
                  <a:pt x="193604" y="12135"/>
                </a:lnTo>
                <a:lnTo>
                  <a:pt x="190029" y="16980"/>
                </a:lnTo>
                <a:lnTo>
                  <a:pt x="186057" y="25749"/>
                </a:lnTo>
                <a:lnTo>
                  <a:pt x="184998" y="31136"/>
                </a:lnTo>
                <a:lnTo>
                  <a:pt x="184292" y="37267"/>
                </a:lnTo>
                <a:lnTo>
                  <a:pt x="183821" y="43895"/>
                </a:lnTo>
                <a:lnTo>
                  <a:pt x="182237" y="50853"/>
                </a:lnTo>
                <a:lnTo>
                  <a:pt x="179911" y="58032"/>
                </a:lnTo>
                <a:lnTo>
                  <a:pt x="177090" y="65358"/>
                </a:lnTo>
                <a:lnTo>
                  <a:pt x="173940" y="72782"/>
                </a:lnTo>
                <a:lnTo>
                  <a:pt x="167053" y="87804"/>
                </a:lnTo>
                <a:lnTo>
                  <a:pt x="156036" y="110541"/>
                </a:lnTo>
                <a:lnTo>
                  <a:pt x="151014" y="118144"/>
                </a:lnTo>
                <a:lnTo>
                  <a:pt x="145126" y="125752"/>
                </a:lnTo>
                <a:lnTo>
                  <a:pt x="138660" y="133365"/>
                </a:lnTo>
                <a:lnTo>
                  <a:pt x="133080" y="140980"/>
                </a:lnTo>
                <a:lnTo>
                  <a:pt x="128090" y="148596"/>
                </a:lnTo>
                <a:lnTo>
                  <a:pt x="123493" y="156214"/>
                </a:lnTo>
                <a:lnTo>
                  <a:pt x="111612" y="174838"/>
                </a:lnTo>
                <a:lnTo>
                  <a:pt x="104888" y="185139"/>
                </a:lnTo>
                <a:lnTo>
                  <a:pt x="99135" y="194546"/>
                </a:lnTo>
                <a:lnTo>
                  <a:pt x="94030" y="203357"/>
                </a:lnTo>
                <a:lnTo>
                  <a:pt x="89356" y="211771"/>
                </a:lnTo>
                <a:lnTo>
                  <a:pt x="83701" y="219921"/>
                </a:lnTo>
                <a:lnTo>
                  <a:pt x="77390" y="227894"/>
                </a:lnTo>
                <a:lnTo>
                  <a:pt x="70643" y="235749"/>
                </a:lnTo>
                <a:lnTo>
                  <a:pt x="63605" y="244796"/>
                </a:lnTo>
                <a:lnTo>
                  <a:pt x="56373" y="254637"/>
                </a:lnTo>
                <a:lnTo>
                  <a:pt x="40295" y="277002"/>
                </a:lnTo>
                <a:lnTo>
                  <a:pt x="0" y="33146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223"/>
          <p:cNvSpPr/>
          <p:nvPr/>
        </p:nvSpPr>
        <p:spPr bwMode="auto">
          <a:xfrm>
            <a:off x="6103620" y="1760219"/>
            <a:ext cx="182881" cy="11432"/>
          </a:xfrm>
          <a:custGeom>
            <a:avLst/>
            <a:gdLst/>
            <a:ahLst/>
            <a:cxnLst/>
            <a:rect l="0" t="0" r="0" b="0"/>
            <a:pathLst>
              <a:path w="182881" h="11432">
                <a:moveTo>
                  <a:pt x="0" y="11431"/>
                </a:moveTo>
                <a:lnTo>
                  <a:pt x="35591" y="11431"/>
                </a:lnTo>
                <a:lnTo>
                  <a:pt x="45317" y="10160"/>
                </a:lnTo>
                <a:lnTo>
                  <a:pt x="58151" y="8044"/>
                </a:lnTo>
                <a:lnTo>
                  <a:pt x="73057" y="5363"/>
                </a:lnTo>
                <a:lnTo>
                  <a:pt x="89345" y="3575"/>
                </a:lnTo>
                <a:lnTo>
                  <a:pt x="106553" y="2384"/>
                </a:lnTo>
                <a:lnTo>
                  <a:pt x="18288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224"/>
          <p:cNvSpPr/>
          <p:nvPr/>
        </p:nvSpPr>
        <p:spPr bwMode="auto">
          <a:xfrm>
            <a:off x="6103620" y="1848482"/>
            <a:ext cx="171451" cy="14608"/>
          </a:xfrm>
          <a:custGeom>
            <a:avLst/>
            <a:gdLst/>
            <a:ahLst/>
            <a:cxnLst/>
            <a:rect l="0" t="0" r="0" b="0"/>
            <a:pathLst>
              <a:path w="171451" h="14608">
                <a:moveTo>
                  <a:pt x="0" y="14607"/>
                </a:moveTo>
                <a:lnTo>
                  <a:pt x="12135" y="8540"/>
                </a:lnTo>
                <a:lnTo>
                  <a:pt x="16980" y="6752"/>
                </a:lnTo>
                <a:lnTo>
                  <a:pt x="21480" y="5561"/>
                </a:lnTo>
                <a:lnTo>
                  <a:pt x="25750" y="4766"/>
                </a:lnTo>
                <a:lnTo>
                  <a:pt x="31136" y="4237"/>
                </a:lnTo>
                <a:lnTo>
                  <a:pt x="37267" y="3884"/>
                </a:lnTo>
                <a:lnTo>
                  <a:pt x="43895" y="3648"/>
                </a:lnTo>
                <a:lnTo>
                  <a:pt x="53393" y="2221"/>
                </a:lnTo>
                <a:lnTo>
                  <a:pt x="64805" y="0"/>
                </a:lnTo>
                <a:lnTo>
                  <a:pt x="171450" y="317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225"/>
          <p:cNvSpPr/>
          <p:nvPr/>
        </p:nvSpPr>
        <p:spPr bwMode="auto">
          <a:xfrm>
            <a:off x="6377939" y="1671562"/>
            <a:ext cx="211890" cy="522657"/>
          </a:xfrm>
          <a:custGeom>
            <a:avLst/>
            <a:gdLst/>
            <a:ahLst/>
            <a:cxnLst/>
            <a:rect l="0" t="0" r="0" b="0"/>
            <a:pathLst>
              <a:path w="211890" h="522657">
                <a:moveTo>
                  <a:pt x="11431" y="8648"/>
                </a:moveTo>
                <a:lnTo>
                  <a:pt x="11431" y="139635"/>
                </a:lnTo>
                <a:lnTo>
                  <a:pt x="12701" y="154392"/>
                </a:lnTo>
                <a:lnTo>
                  <a:pt x="14818" y="165501"/>
                </a:lnTo>
                <a:lnTo>
                  <a:pt x="20556" y="181230"/>
                </a:lnTo>
                <a:lnTo>
                  <a:pt x="23864" y="187203"/>
                </a:lnTo>
                <a:lnTo>
                  <a:pt x="32231" y="199846"/>
                </a:lnTo>
                <a:lnTo>
                  <a:pt x="35457" y="202153"/>
                </a:lnTo>
                <a:lnTo>
                  <a:pt x="40149" y="204961"/>
                </a:lnTo>
                <a:lnTo>
                  <a:pt x="53792" y="212525"/>
                </a:lnTo>
                <a:lnTo>
                  <a:pt x="56181" y="211876"/>
                </a:lnTo>
                <a:lnTo>
                  <a:pt x="62224" y="207768"/>
                </a:lnTo>
                <a:lnTo>
                  <a:pt x="65613" y="206165"/>
                </a:lnTo>
                <a:lnTo>
                  <a:pt x="69142" y="205095"/>
                </a:lnTo>
                <a:lnTo>
                  <a:pt x="72765" y="204383"/>
                </a:lnTo>
                <a:lnTo>
                  <a:pt x="76450" y="202638"/>
                </a:lnTo>
                <a:lnTo>
                  <a:pt x="80176" y="200204"/>
                </a:lnTo>
                <a:lnTo>
                  <a:pt x="83931" y="197312"/>
                </a:lnTo>
                <a:lnTo>
                  <a:pt x="87705" y="194114"/>
                </a:lnTo>
                <a:lnTo>
                  <a:pt x="91490" y="190712"/>
                </a:lnTo>
                <a:lnTo>
                  <a:pt x="99082" y="183545"/>
                </a:lnTo>
                <a:lnTo>
                  <a:pt x="118114" y="164810"/>
                </a:lnTo>
                <a:lnTo>
                  <a:pt x="121923" y="158476"/>
                </a:lnTo>
                <a:lnTo>
                  <a:pt x="125732" y="150443"/>
                </a:lnTo>
                <a:lnTo>
                  <a:pt x="129542" y="141278"/>
                </a:lnTo>
                <a:lnTo>
                  <a:pt x="134621" y="130088"/>
                </a:lnTo>
                <a:lnTo>
                  <a:pt x="147038" y="104108"/>
                </a:lnTo>
                <a:lnTo>
                  <a:pt x="151366" y="93877"/>
                </a:lnTo>
                <a:lnTo>
                  <a:pt x="156174" y="79124"/>
                </a:lnTo>
                <a:lnTo>
                  <a:pt x="158311" y="64947"/>
                </a:lnTo>
                <a:lnTo>
                  <a:pt x="158881" y="57611"/>
                </a:lnTo>
                <a:lnTo>
                  <a:pt x="160530" y="51450"/>
                </a:lnTo>
                <a:lnTo>
                  <a:pt x="165751" y="41217"/>
                </a:lnTo>
                <a:lnTo>
                  <a:pt x="168917" y="29050"/>
                </a:lnTo>
                <a:lnTo>
                  <a:pt x="170324" y="16445"/>
                </a:lnTo>
                <a:lnTo>
                  <a:pt x="171228" y="1392"/>
                </a:lnTo>
                <a:lnTo>
                  <a:pt x="171303" y="0"/>
                </a:lnTo>
                <a:lnTo>
                  <a:pt x="171406" y="4110"/>
                </a:lnTo>
                <a:lnTo>
                  <a:pt x="168045" y="16791"/>
                </a:lnTo>
                <a:lnTo>
                  <a:pt x="165370" y="25506"/>
                </a:lnTo>
                <a:lnTo>
                  <a:pt x="163587" y="35127"/>
                </a:lnTo>
                <a:lnTo>
                  <a:pt x="162398" y="45350"/>
                </a:lnTo>
                <a:lnTo>
                  <a:pt x="161606" y="55976"/>
                </a:lnTo>
                <a:lnTo>
                  <a:pt x="161078" y="66870"/>
                </a:lnTo>
                <a:lnTo>
                  <a:pt x="160490" y="89134"/>
                </a:lnTo>
                <a:lnTo>
                  <a:pt x="161603" y="100405"/>
                </a:lnTo>
                <a:lnTo>
                  <a:pt x="163616" y="111729"/>
                </a:lnTo>
                <a:lnTo>
                  <a:pt x="166227" y="123089"/>
                </a:lnTo>
                <a:lnTo>
                  <a:pt x="167969" y="133202"/>
                </a:lnTo>
                <a:lnTo>
                  <a:pt x="169129" y="142484"/>
                </a:lnTo>
                <a:lnTo>
                  <a:pt x="169903" y="151212"/>
                </a:lnTo>
                <a:lnTo>
                  <a:pt x="174150" y="164296"/>
                </a:lnTo>
                <a:lnTo>
                  <a:pt x="180270" y="175615"/>
                </a:lnTo>
                <a:lnTo>
                  <a:pt x="187224" y="189112"/>
                </a:lnTo>
                <a:lnTo>
                  <a:pt x="190856" y="201347"/>
                </a:lnTo>
                <a:lnTo>
                  <a:pt x="194548" y="217124"/>
                </a:lnTo>
                <a:lnTo>
                  <a:pt x="198278" y="235262"/>
                </a:lnTo>
                <a:lnTo>
                  <a:pt x="200766" y="249894"/>
                </a:lnTo>
                <a:lnTo>
                  <a:pt x="202424" y="262188"/>
                </a:lnTo>
                <a:lnTo>
                  <a:pt x="203529" y="272925"/>
                </a:lnTo>
                <a:lnTo>
                  <a:pt x="205537" y="285162"/>
                </a:lnTo>
                <a:lnTo>
                  <a:pt x="208145" y="298401"/>
                </a:lnTo>
                <a:lnTo>
                  <a:pt x="211154" y="312306"/>
                </a:lnTo>
                <a:lnTo>
                  <a:pt x="211889" y="325387"/>
                </a:lnTo>
                <a:lnTo>
                  <a:pt x="211109" y="337917"/>
                </a:lnTo>
                <a:lnTo>
                  <a:pt x="209320" y="350081"/>
                </a:lnTo>
                <a:lnTo>
                  <a:pt x="208127" y="360730"/>
                </a:lnTo>
                <a:lnTo>
                  <a:pt x="207331" y="370369"/>
                </a:lnTo>
                <a:lnTo>
                  <a:pt x="206801" y="379335"/>
                </a:lnTo>
                <a:lnTo>
                  <a:pt x="205177" y="387852"/>
                </a:lnTo>
                <a:lnTo>
                  <a:pt x="199987" y="404090"/>
                </a:lnTo>
                <a:lnTo>
                  <a:pt x="196834" y="419773"/>
                </a:lnTo>
                <a:lnTo>
                  <a:pt x="195993" y="427511"/>
                </a:lnTo>
                <a:lnTo>
                  <a:pt x="192892" y="433940"/>
                </a:lnTo>
                <a:lnTo>
                  <a:pt x="188285" y="439496"/>
                </a:lnTo>
                <a:lnTo>
                  <a:pt x="182673" y="444470"/>
                </a:lnTo>
                <a:lnTo>
                  <a:pt x="177662" y="450326"/>
                </a:lnTo>
                <a:lnTo>
                  <a:pt x="173051" y="456770"/>
                </a:lnTo>
                <a:lnTo>
                  <a:pt x="168708" y="463606"/>
                </a:lnTo>
                <a:lnTo>
                  <a:pt x="164542" y="469433"/>
                </a:lnTo>
                <a:lnTo>
                  <a:pt x="160495" y="474588"/>
                </a:lnTo>
                <a:lnTo>
                  <a:pt x="156527" y="479294"/>
                </a:lnTo>
                <a:lnTo>
                  <a:pt x="151341" y="483702"/>
                </a:lnTo>
                <a:lnTo>
                  <a:pt x="145344" y="487911"/>
                </a:lnTo>
                <a:lnTo>
                  <a:pt x="138806" y="491986"/>
                </a:lnTo>
                <a:lnTo>
                  <a:pt x="111402" y="509858"/>
                </a:lnTo>
                <a:lnTo>
                  <a:pt x="103478" y="514238"/>
                </a:lnTo>
                <a:lnTo>
                  <a:pt x="96925" y="517158"/>
                </a:lnTo>
                <a:lnTo>
                  <a:pt x="91287" y="519104"/>
                </a:lnTo>
                <a:lnTo>
                  <a:pt x="84988" y="520402"/>
                </a:lnTo>
                <a:lnTo>
                  <a:pt x="78249" y="521267"/>
                </a:lnTo>
                <a:lnTo>
                  <a:pt x="71216" y="521844"/>
                </a:lnTo>
                <a:lnTo>
                  <a:pt x="63987" y="522228"/>
                </a:lnTo>
                <a:lnTo>
                  <a:pt x="49182" y="522656"/>
                </a:lnTo>
                <a:lnTo>
                  <a:pt x="42949" y="521500"/>
                </a:lnTo>
                <a:lnTo>
                  <a:pt x="37522" y="519459"/>
                </a:lnTo>
                <a:lnTo>
                  <a:pt x="25757" y="513126"/>
                </a:lnTo>
                <a:lnTo>
                  <a:pt x="20761" y="508874"/>
                </a:lnTo>
                <a:lnTo>
                  <a:pt x="14308" y="502750"/>
                </a:lnTo>
                <a:lnTo>
                  <a:pt x="3202" y="491858"/>
                </a:lnTo>
                <a:lnTo>
                  <a:pt x="0" y="47727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226"/>
          <p:cNvSpPr/>
          <p:nvPr/>
        </p:nvSpPr>
        <p:spPr bwMode="auto">
          <a:xfrm>
            <a:off x="4572000" y="2788919"/>
            <a:ext cx="240030" cy="11432"/>
          </a:xfrm>
          <a:custGeom>
            <a:avLst/>
            <a:gdLst/>
            <a:ahLst/>
            <a:cxnLst/>
            <a:rect l="0" t="0" r="0" b="0"/>
            <a:pathLst>
              <a:path w="240030" h="11432">
                <a:moveTo>
                  <a:pt x="0" y="0"/>
                </a:moveTo>
                <a:lnTo>
                  <a:pt x="9841" y="9842"/>
                </a:lnTo>
                <a:lnTo>
                  <a:pt x="11641" y="10371"/>
                </a:lnTo>
                <a:lnTo>
                  <a:pt x="14110" y="10724"/>
                </a:lnTo>
                <a:lnTo>
                  <a:pt x="17027" y="10960"/>
                </a:lnTo>
                <a:lnTo>
                  <a:pt x="23654" y="11221"/>
                </a:lnTo>
                <a:lnTo>
                  <a:pt x="38256" y="11389"/>
                </a:lnTo>
                <a:lnTo>
                  <a:pt x="150668" y="11431"/>
                </a:lnTo>
                <a:lnTo>
                  <a:pt x="156325" y="10160"/>
                </a:lnTo>
                <a:lnTo>
                  <a:pt x="162636" y="8044"/>
                </a:lnTo>
                <a:lnTo>
                  <a:pt x="169384" y="5363"/>
                </a:lnTo>
                <a:lnTo>
                  <a:pt x="175152" y="3575"/>
                </a:lnTo>
                <a:lnTo>
                  <a:pt x="180268" y="2384"/>
                </a:lnTo>
                <a:lnTo>
                  <a:pt x="184949" y="1589"/>
                </a:lnTo>
                <a:lnTo>
                  <a:pt x="191879" y="1060"/>
                </a:lnTo>
                <a:lnTo>
                  <a:pt x="200309" y="707"/>
                </a:lnTo>
                <a:lnTo>
                  <a:pt x="24002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227"/>
          <p:cNvSpPr/>
          <p:nvPr/>
        </p:nvSpPr>
        <p:spPr bwMode="auto">
          <a:xfrm>
            <a:off x="4606290" y="2914650"/>
            <a:ext cx="194311" cy="1"/>
          </a:xfrm>
          <a:custGeom>
            <a:avLst/>
            <a:gdLst/>
            <a:ahLst/>
            <a:cxnLst/>
            <a:rect l="0" t="0" r="0" b="0"/>
            <a:pathLst>
              <a:path w="194311" h="1">
                <a:moveTo>
                  <a:pt x="0" y="0"/>
                </a:moveTo>
                <a:lnTo>
                  <a:pt x="19431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228"/>
          <p:cNvSpPr/>
          <p:nvPr/>
        </p:nvSpPr>
        <p:spPr bwMode="auto">
          <a:xfrm>
            <a:off x="4892040" y="2731769"/>
            <a:ext cx="274320" cy="640076"/>
          </a:xfrm>
          <a:custGeom>
            <a:avLst/>
            <a:gdLst/>
            <a:ahLst/>
            <a:cxnLst/>
            <a:rect l="0" t="0" r="0" b="0"/>
            <a:pathLst>
              <a:path w="274320" h="640076">
                <a:moveTo>
                  <a:pt x="125730" y="0"/>
                </a:moveTo>
                <a:lnTo>
                  <a:pt x="119662" y="18204"/>
                </a:lnTo>
                <a:lnTo>
                  <a:pt x="117874" y="28646"/>
                </a:lnTo>
                <a:lnTo>
                  <a:pt x="116682" y="40688"/>
                </a:lnTo>
                <a:lnTo>
                  <a:pt x="115888" y="53795"/>
                </a:lnTo>
                <a:lnTo>
                  <a:pt x="114089" y="67614"/>
                </a:lnTo>
                <a:lnTo>
                  <a:pt x="111619" y="81906"/>
                </a:lnTo>
                <a:lnTo>
                  <a:pt x="98530" y="147413"/>
                </a:lnTo>
                <a:lnTo>
                  <a:pt x="96167" y="160505"/>
                </a:lnTo>
                <a:lnTo>
                  <a:pt x="93540" y="178439"/>
                </a:lnTo>
                <a:lnTo>
                  <a:pt x="92373" y="194030"/>
                </a:lnTo>
                <a:lnTo>
                  <a:pt x="91855" y="210696"/>
                </a:lnTo>
                <a:lnTo>
                  <a:pt x="91624" y="230803"/>
                </a:lnTo>
                <a:lnTo>
                  <a:pt x="92833" y="241499"/>
                </a:lnTo>
                <a:lnTo>
                  <a:pt x="94908" y="252439"/>
                </a:lnTo>
                <a:lnTo>
                  <a:pt x="100601" y="272215"/>
                </a:lnTo>
                <a:lnTo>
                  <a:pt x="107365" y="285238"/>
                </a:lnTo>
                <a:lnTo>
                  <a:pt x="112245" y="293642"/>
                </a:lnTo>
                <a:lnTo>
                  <a:pt x="119759" y="302200"/>
                </a:lnTo>
                <a:lnTo>
                  <a:pt x="123019" y="303067"/>
                </a:lnTo>
                <a:lnTo>
                  <a:pt x="126462" y="302375"/>
                </a:lnTo>
                <a:lnTo>
                  <a:pt x="133675" y="299489"/>
                </a:lnTo>
                <a:lnTo>
                  <a:pt x="141114" y="298207"/>
                </a:lnTo>
                <a:lnTo>
                  <a:pt x="144876" y="296594"/>
                </a:lnTo>
                <a:lnTo>
                  <a:pt x="152443" y="291417"/>
                </a:lnTo>
                <a:lnTo>
                  <a:pt x="158778" y="284448"/>
                </a:lnTo>
                <a:lnTo>
                  <a:pt x="166812" y="274722"/>
                </a:lnTo>
                <a:lnTo>
                  <a:pt x="175978" y="263158"/>
                </a:lnTo>
                <a:lnTo>
                  <a:pt x="183358" y="252909"/>
                </a:lnTo>
                <a:lnTo>
                  <a:pt x="189549" y="243536"/>
                </a:lnTo>
                <a:lnTo>
                  <a:pt x="194946" y="234748"/>
                </a:lnTo>
                <a:lnTo>
                  <a:pt x="200942" y="218209"/>
                </a:lnTo>
                <a:lnTo>
                  <a:pt x="206147" y="198582"/>
                </a:lnTo>
                <a:lnTo>
                  <a:pt x="211091" y="184458"/>
                </a:lnTo>
                <a:lnTo>
                  <a:pt x="216927" y="168692"/>
                </a:lnTo>
                <a:lnTo>
                  <a:pt x="222088" y="155642"/>
                </a:lnTo>
                <a:lnTo>
                  <a:pt x="226799" y="144401"/>
                </a:lnTo>
                <a:lnTo>
                  <a:pt x="234149" y="125139"/>
                </a:lnTo>
                <a:lnTo>
                  <a:pt x="237416" y="108111"/>
                </a:lnTo>
                <a:lnTo>
                  <a:pt x="242255" y="95463"/>
                </a:lnTo>
                <a:lnTo>
                  <a:pt x="245323" y="90312"/>
                </a:lnTo>
                <a:lnTo>
                  <a:pt x="248732" y="74429"/>
                </a:lnTo>
                <a:lnTo>
                  <a:pt x="251517" y="57210"/>
                </a:lnTo>
                <a:lnTo>
                  <a:pt x="258956" y="39106"/>
                </a:lnTo>
                <a:lnTo>
                  <a:pt x="261724" y="20760"/>
                </a:lnTo>
                <a:lnTo>
                  <a:pt x="262372" y="15577"/>
                </a:lnTo>
                <a:lnTo>
                  <a:pt x="263814" y="14195"/>
                </a:lnTo>
                <a:lnTo>
                  <a:pt x="266046" y="13273"/>
                </a:lnTo>
                <a:lnTo>
                  <a:pt x="268804" y="12659"/>
                </a:lnTo>
                <a:lnTo>
                  <a:pt x="270642" y="14789"/>
                </a:lnTo>
                <a:lnTo>
                  <a:pt x="272685" y="23930"/>
                </a:lnTo>
                <a:lnTo>
                  <a:pt x="273997" y="42639"/>
                </a:lnTo>
                <a:lnTo>
                  <a:pt x="274224" y="63575"/>
                </a:lnTo>
                <a:lnTo>
                  <a:pt x="274319" y="239898"/>
                </a:lnTo>
                <a:lnTo>
                  <a:pt x="273049" y="255182"/>
                </a:lnTo>
                <a:lnTo>
                  <a:pt x="270933" y="272991"/>
                </a:lnTo>
                <a:lnTo>
                  <a:pt x="268252" y="292485"/>
                </a:lnTo>
                <a:lnTo>
                  <a:pt x="266464" y="311830"/>
                </a:lnTo>
                <a:lnTo>
                  <a:pt x="265273" y="331077"/>
                </a:lnTo>
                <a:lnTo>
                  <a:pt x="264478" y="350258"/>
                </a:lnTo>
                <a:lnTo>
                  <a:pt x="262679" y="366855"/>
                </a:lnTo>
                <a:lnTo>
                  <a:pt x="260209" y="381731"/>
                </a:lnTo>
                <a:lnTo>
                  <a:pt x="247120" y="445115"/>
                </a:lnTo>
                <a:lnTo>
                  <a:pt x="244757" y="459303"/>
                </a:lnTo>
                <a:lnTo>
                  <a:pt x="243181" y="471302"/>
                </a:lnTo>
                <a:lnTo>
                  <a:pt x="242130" y="481842"/>
                </a:lnTo>
                <a:lnTo>
                  <a:pt x="237577" y="500326"/>
                </a:lnTo>
                <a:lnTo>
                  <a:pt x="231319" y="515737"/>
                </a:lnTo>
                <a:lnTo>
                  <a:pt x="224305" y="526820"/>
                </a:lnTo>
                <a:lnTo>
                  <a:pt x="216954" y="539366"/>
                </a:lnTo>
                <a:lnTo>
                  <a:pt x="213216" y="546267"/>
                </a:lnTo>
                <a:lnTo>
                  <a:pt x="208184" y="553408"/>
                </a:lnTo>
                <a:lnTo>
                  <a:pt x="202289" y="560709"/>
                </a:lnTo>
                <a:lnTo>
                  <a:pt x="195819" y="568116"/>
                </a:lnTo>
                <a:lnTo>
                  <a:pt x="188966" y="574324"/>
                </a:lnTo>
                <a:lnTo>
                  <a:pt x="181857" y="579733"/>
                </a:lnTo>
                <a:lnTo>
                  <a:pt x="174578" y="584609"/>
                </a:lnTo>
                <a:lnTo>
                  <a:pt x="167185" y="590399"/>
                </a:lnTo>
                <a:lnTo>
                  <a:pt x="159717" y="596800"/>
                </a:lnTo>
                <a:lnTo>
                  <a:pt x="152198" y="603606"/>
                </a:lnTo>
                <a:lnTo>
                  <a:pt x="142105" y="609415"/>
                </a:lnTo>
                <a:lnTo>
                  <a:pt x="130296" y="614556"/>
                </a:lnTo>
                <a:lnTo>
                  <a:pt x="117344" y="619254"/>
                </a:lnTo>
                <a:lnTo>
                  <a:pt x="107439" y="623656"/>
                </a:lnTo>
                <a:lnTo>
                  <a:pt x="99566" y="627861"/>
                </a:lnTo>
                <a:lnTo>
                  <a:pt x="93047" y="631934"/>
                </a:lnTo>
                <a:lnTo>
                  <a:pt x="86161" y="634650"/>
                </a:lnTo>
                <a:lnTo>
                  <a:pt x="79031" y="636460"/>
                </a:lnTo>
                <a:lnTo>
                  <a:pt x="71737" y="637667"/>
                </a:lnTo>
                <a:lnTo>
                  <a:pt x="65605" y="638471"/>
                </a:lnTo>
                <a:lnTo>
                  <a:pt x="60246" y="639008"/>
                </a:lnTo>
                <a:lnTo>
                  <a:pt x="55404" y="639365"/>
                </a:lnTo>
                <a:lnTo>
                  <a:pt x="50906" y="639603"/>
                </a:lnTo>
                <a:lnTo>
                  <a:pt x="42521" y="639868"/>
                </a:lnTo>
                <a:lnTo>
                  <a:pt x="22940" y="640053"/>
                </a:lnTo>
                <a:lnTo>
                  <a:pt x="7635" y="640075"/>
                </a:lnTo>
                <a:lnTo>
                  <a:pt x="5090" y="638807"/>
                </a:lnTo>
                <a:lnTo>
                  <a:pt x="3394" y="636691"/>
                </a:lnTo>
                <a:lnTo>
                  <a:pt x="0" y="62865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229"/>
          <p:cNvSpPr/>
          <p:nvPr/>
        </p:nvSpPr>
        <p:spPr bwMode="auto">
          <a:xfrm>
            <a:off x="5349240" y="2868929"/>
            <a:ext cx="320040" cy="33821"/>
          </a:xfrm>
          <a:custGeom>
            <a:avLst/>
            <a:gdLst/>
            <a:ahLst/>
            <a:cxnLst/>
            <a:rect l="0" t="0" r="0" b="0"/>
            <a:pathLst>
              <a:path w="320040" h="33821">
                <a:moveTo>
                  <a:pt x="0" y="22860"/>
                </a:moveTo>
                <a:lnTo>
                  <a:pt x="12135" y="28928"/>
                </a:lnTo>
                <a:lnTo>
                  <a:pt x="16980" y="30716"/>
                </a:lnTo>
                <a:lnTo>
                  <a:pt x="21480" y="31907"/>
                </a:lnTo>
                <a:lnTo>
                  <a:pt x="25750" y="32702"/>
                </a:lnTo>
                <a:lnTo>
                  <a:pt x="32406" y="33231"/>
                </a:lnTo>
                <a:lnTo>
                  <a:pt x="40654" y="33584"/>
                </a:lnTo>
                <a:lnTo>
                  <a:pt x="49962" y="33820"/>
                </a:lnTo>
                <a:lnTo>
                  <a:pt x="62518" y="32707"/>
                </a:lnTo>
                <a:lnTo>
                  <a:pt x="77238" y="30695"/>
                </a:lnTo>
                <a:lnTo>
                  <a:pt x="152558" y="18340"/>
                </a:lnTo>
                <a:lnTo>
                  <a:pt x="206234" y="11115"/>
                </a:lnTo>
                <a:lnTo>
                  <a:pt x="258029" y="4940"/>
                </a:lnTo>
                <a:lnTo>
                  <a:pt x="301698" y="651"/>
                </a:lnTo>
                <a:lnTo>
                  <a:pt x="308925" y="290"/>
                </a:lnTo>
                <a:lnTo>
                  <a:pt x="32003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230"/>
          <p:cNvSpPr/>
          <p:nvPr/>
        </p:nvSpPr>
        <p:spPr bwMode="auto">
          <a:xfrm>
            <a:off x="5429250" y="2754629"/>
            <a:ext cx="80010" cy="320041"/>
          </a:xfrm>
          <a:custGeom>
            <a:avLst/>
            <a:gdLst/>
            <a:ahLst/>
            <a:cxnLst/>
            <a:rect l="0" t="0" r="0" b="0"/>
            <a:pathLst>
              <a:path w="80010" h="320041">
                <a:moveTo>
                  <a:pt x="0" y="0"/>
                </a:moveTo>
                <a:lnTo>
                  <a:pt x="6067" y="12136"/>
                </a:lnTo>
                <a:lnTo>
                  <a:pt x="7854" y="18251"/>
                </a:lnTo>
                <a:lnTo>
                  <a:pt x="9046" y="24867"/>
                </a:lnTo>
                <a:lnTo>
                  <a:pt x="9841" y="31818"/>
                </a:lnTo>
                <a:lnTo>
                  <a:pt x="12910" y="47882"/>
                </a:lnTo>
                <a:lnTo>
                  <a:pt x="23094" y="96211"/>
                </a:lnTo>
                <a:lnTo>
                  <a:pt x="26826" y="117481"/>
                </a:lnTo>
                <a:lnTo>
                  <a:pt x="29314" y="135471"/>
                </a:lnTo>
                <a:lnTo>
                  <a:pt x="30972" y="151274"/>
                </a:lnTo>
                <a:lnTo>
                  <a:pt x="33348" y="164349"/>
                </a:lnTo>
                <a:lnTo>
                  <a:pt x="36202" y="175607"/>
                </a:lnTo>
                <a:lnTo>
                  <a:pt x="39375" y="185651"/>
                </a:lnTo>
                <a:lnTo>
                  <a:pt x="41489" y="193618"/>
                </a:lnTo>
                <a:lnTo>
                  <a:pt x="42900" y="200198"/>
                </a:lnTo>
                <a:lnTo>
                  <a:pt x="43840" y="205856"/>
                </a:lnTo>
                <a:lnTo>
                  <a:pt x="45736" y="212167"/>
                </a:lnTo>
                <a:lnTo>
                  <a:pt x="48271" y="218915"/>
                </a:lnTo>
                <a:lnTo>
                  <a:pt x="51230" y="225954"/>
                </a:lnTo>
                <a:lnTo>
                  <a:pt x="53203" y="233186"/>
                </a:lnTo>
                <a:lnTo>
                  <a:pt x="54519" y="240547"/>
                </a:lnTo>
                <a:lnTo>
                  <a:pt x="55396" y="247995"/>
                </a:lnTo>
                <a:lnTo>
                  <a:pt x="57250" y="254230"/>
                </a:lnTo>
                <a:lnTo>
                  <a:pt x="59757" y="259657"/>
                </a:lnTo>
                <a:lnTo>
                  <a:pt x="62698" y="264545"/>
                </a:lnTo>
                <a:lnTo>
                  <a:pt x="64658" y="270343"/>
                </a:lnTo>
                <a:lnTo>
                  <a:pt x="65966" y="276749"/>
                </a:lnTo>
                <a:lnTo>
                  <a:pt x="66837" y="283559"/>
                </a:lnTo>
                <a:lnTo>
                  <a:pt x="68688" y="289370"/>
                </a:lnTo>
                <a:lnTo>
                  <a:pt x="71192" y="294513"/>
                </a:lnTo>
                <a:lnTo>
                  <a:pt x="78268" y="305826"/>
                </a:lnTo>
                <a:lnTo>
                  <a:pt x="79235" y="310760"/>
                </a:lnTo>
                <a:lnTo>
                  <a:pt x="80009" y="3200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231"/>
          <p:cNvSpPr/>
          <p:nvPr/>
        </p:nvSpPr>
        <p:spPr bwMode="auto">
          <a:xfrm>
            <a:off x="5783579" y="2640499"/>
            <a:ext cx="400051" cy="376965"/>
          </a:xfrm>
          <a:custGeom>
            <a:avLst/>
            <a:gdLst/>
            <a:ahLst/>
            <a:cxnLst/>
            <a:rect l="0" t="0" r="0" b="0"/>
            <a:pathLst>
              <a:path w="400051" h="376965">
                <a:moveTo>
                  <a:pt x="0" y="102701"/>
                </a:moveTo>
                <a:lnTo>
                  <a:pt x="0" y="76950"/>
                </a:lnTo>
                <a:lnTo>
                  <a:pt x="1271" y="72834"/>
                </a:lnTo>
                <a:lnTo>
                  <a:pt x="6068" y="64873"/>
                </a:lnTo>
                <a:lnTo>
                  <a:pt x="9048" y="57102"/>
                </a:lnTo>
                <a:lnTo>
                  <a:pt x="9842" y="53251"/>
                </a:lnTo>
                <a:lnTo>
                  <a:pt x="14111" y="45586"/>
                </a:lnTo>
                <a:lnTo>
                  <a:pt x="21512" y="36676"/>
                </a:lnTo>
                <a:lnTo>
                  <a:pt x="33268" y="24250"/>
                </a:lnTo>
                <a:lnTo>
                  <a:pt x="39959" y="19920"/>
                </a:lnTo>
                <a:lnTo>
                  <a:pt x="46960" y="17033"/>
                </a:lnTo>
                <a:lnTo>
                  <a:pt x="54166" y="15109"/>
                </a:lnTo>
                <a:lnTo>
                  <a:pt x="61511" y="12556"/>
                </a:lnTo>
                <a:lnTo>
                  <a:pt x="68947" y="9584"/>
                </a:lnTo>
                <a:lnTo>
                  <a:pt x="76446" y="6333"/>
                </a:lnTo>
                <a:lnTo>
                  <a:pt x="83984" y="4165"/>
                </a:lnTo>
                <a:lnTo>
                  <a:pt x="91549" y="2721"/>
                </a:lnTo>
                <a:lnTo>
                  <a:pt x="99133" y="1757"/>
                </a:lnTo>
                <a:lnTo>
                  <a:pt x="106729" y="1115"/>
                </a:lnTo>
                <a:lnTo>
                  <a:pt x="114333" y="687"/>
                </a:lnTo>
                <a:lnTo>
                  <a:pt x="121942" y="402"/>
                </a:lnTo>
                <a:lnTo>
                  <a:pt x="150855" y="0"/>
                </a:lnTo>
                <a:lnTo>
                  <a:pt x="158990" y="1213"/>
                </a:lnTo>
                <a:lnTo>
                  <a:pt x="171416" y="5948"/>
                </a:lnTo>
                <a:lnTo>
                  <a:pt x="179484" y="9687"/>
                </a:lnTo>
                <a:lnTo>
                  <a:pt x="187942" y="16862"/>
                </a:lnTo>
                <a:lnTo>
                  <a:pt x="194866" y="26873"/>
                </a:lnTo>
                <a:lnTo>
                  <a:pt x="198491" y="33099"/>
                </a:lnTo>
                <a:lnTo>
                  <a:pt x="200908" y="39790"/>
                </a:lnTo>
                <a:lnTo>
                  <a:pt x="202519" y="46790"/>
                </a:lnTo>
                <a:lnTo>
                  <a:pt x="203593" y="53997"/>
                </a:lnTo>
                <a:lnTo>
                  <a:pt x="203038" y="60071"/>
                </a:lnTo>
                <a:lnTo>
                  <a:pt x="201399" y="65391"/>
                </a:lnTo>
                <a:lnTo>
                  <a:pt x="199036" y="70208"/>
                </a:lnTo>
                <a:lnTo>
                  <a:pt x="196191" y="77228"/>
                </a:lnTo>
                <a:lnTo>
                  <a:pt x="193024" y="85719"/>
                </a:lnTo>
                <a:lnTo>
                  <a:pt x="189643" y="95190"/>
                </a:lnTo>
                <a:lnTo>
                  <a:pt x="186119" y="102773"/>
                </a:lnTo>
                <a:lnTo>
                  <a:pt x="182500" y="109099"/>
                </a:lnTo>
                <a:lnTo>
                  <a:pt x="178817" y="114586"/>
                </a:lnTo>
                <a:lnTo>
                  <a:pt x="176361" y="120784"/>
                </a:lnTo>
                <a:lnTo>
                  <a:pt x="174725" y="127456"/>
                </a:lnTo>
                <a:lnTo>
                  <a:pt x="173633" y="134444"/>
                </a:lnTo>
                <a:lnTo>
                  <a:pt x="170366" y="140373"/>
                </a:lnTo>
                <a:lnTo>
                  <a:pt x="154901" y="156055"/>
                </a:lnTo>
                <a:lnTo>
                  <a:pt x="150258" y="162400"/>
                </a:lnTo>
                <a:lnTo>
                  <a:pt x="145892" y="169170"/>
                </a:lnTo>
                <a:lnTo>
                  <a:pt x="137654" y="180079"/>
                </a:lnTo>
                <a:lnTo>
                  <a:pt x="129760" y="190431"/>
                </a:lnTo>
                <a:lnTo>
                  <a:pt x="125877" y="196747"/>
                </a:lnTo>
                <a:lnTo>
                  <a:pt x="122019" y="203498"/>
                </a:lnTo>
                <a:lnTo>
                  <a:pt x="114344" y="214386"/>
                </a:lnTo>
                <a:lnTo>
                  <a:pt x="110519" y="219068"/>
                </a:lnTo>
                <a:lnTo>
                  <a:pt x="68730" y="268131"/>
                </a:lnTo>
                <a:lnTo>
                  <a:pt x="55980" y="284107"/>
                </a:lnTo>
                <a:lnTo>
                  <a:pt x="46210" y="297299"/>
                </a:lnTo>
                <a:lnTo>
                  <a:pt x="38427" y="308633"/>
                </a:lnTo>
                <a:lnTo>
                  <a:pt x="31968" y="318728"/>
                </a:lnTo>
                <a:lnTo>
                  <a:pt x="26392" y="327999"/>
                </a:lnTo>
                <a:lnTo>
                  <a:pt x="14386" y="348993"/>
                </a:lnTo>
                <a:lnTo>
                  <a:pt x="6238" y="358697"/>
                </a:lnTo>
                <a:lnTo>
                  <a:pt x="4159" y="362265"/>
                </a:lnTo>
                <a:lnTo>
                  <a:pt x="822" y="373730"/>
                </a:lnTo>
                <a:lnTo>
                  <a:pt x="548" y="374826"/>
                </a:lnTo>
                <a:lnTo>
                  <a:pt x="1636" y="375558"/>
                </a:lnTo>
                <a:lnTo>
                  <a:pt x="6231" y="376370"/>
                </a:lnTo>
                <a:lnTo>
                  <a:pt x="15893" y="376732"/>
                </a:lnTo>
                <a:lnTo>
                  <a:pt x="42792" y="376964"/>
                </a:lnTo>
                <a:lnTo>
                  <a:pt x="50118" y="375712"/>
                </a:lnTo>
                <a:lnTo>
                  <a:pt x="57542" y="373608"/>
                </a:lnTo>
                <a:lnTo>
                  <a:pt x="65032" y="370936"/>
                </a:lnTo>
                <a:lnTo>
                  <a:pt x="72565" y="369154"/>
                </a:lnTo>
                <a:lnTo>
                  <a:pt x="80127" y="367966"/>
                </a:lnTo>
                <a:lnTo>
                  <a:pt x="87708" y="367174"/>
                </a:lnTo>
                <a:lnTo>
                  <a:pt x="99518" y="366294"/>
                </a:lnTo>
                <a:lnTo>
                  <a:pt x="104446" y="366060"/>
                </a:lnTo>
                <a:lnTo>
                  <a:pt x="114081" y="364633"/>
                </a:lnTo>
                <a:lnTo>
                  <a:pt x="141720" y="359662"/>
                </a:lnTo>
                <a:lnTo>
                  <a:pt x="156710" y="357828"/>
                </a:lnTo>
                <a:lnTo>
                  <a:pt x="171783" y="356606"/>
                </a:lnTo>
                <a:lnTo>
                  <a:pt x="186913" y="355790"/>
                </a:lnTo>
                <a:lnTo>
                  <a:pt x="237589" y="354885"/>
                </a:lnTo>
                <a:lnTo>
                  <a:pt x="400050" y="3541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232"/>
          <p:cNvSpPr/>
          <p:nvPr/>
        </p:nvSpPr>
        <p:spPr bwMode="auto">
          <a:xfrm>
            <a:off x="3600450" y="3589020"/>
            <a:ext cx="80010" cy="788670"/>
          </a:xfrm>
          <a:custGeom>
            <a:avLst/>
            <a:gdLst/>
            <a:ahLst/>
            <a:cxnLst/>
            <a:rect l="0" t="0" r="0" b="0"/>
            <a:pathLst>
              <a:path w="80010" h="788670">
                <a:moveTo>
                  <a:pt x="0" y="0"/>
                </a:moveTo>
                <a:lnTo>
                  <a:pt x="9841" y="19682"/>
                </a:lnTo>
                <a:lnTo>
                  <a:pt x="11220" y="43921"/>
                </a:lnTo>
                <a:lnTo>
                  <a:pt x="11290" y="48331"/>
                </a:lnTo>
                <a:lnTo>
                  <a:pt x="12606" y="53810"/>
                </a:lnTo>
                <a:lnTo>
                  <a:pt x="14754" y="60003"/>
                </a:lnTo>
                <a:lnTo>
                  <a:pt x="17456" y="66672"/>
                </a:lnTo>
                <a:lnTo>
                  <a:pt x="19257" y="73658"/>
                </a:lnTo>
                <a:lnTo>
                  <a:pt x="21258" y="88193"/>
                </a:lnTo>
                <a:lnTo>
                  <a:pt x="22543" y="111635"/>
                </a:lnTo>
                <a:lnTo>
                  <a:pt x="22818" y="155106"/>
                </a:lnTo>
                <a:lnTo>
                  <a:pt x="24102" y="163094"/>
                </a:lnTo>
                <a:lnTo>
                  <a:pt x="26228" y="170959"/>
                </a:lnTo>
                <a:lnTo>
                  <a:pt x="28915" y="178743"/>
                </a:lnTo>
                <a:lnTo>
                  <a:pt x="30707" y="186472"/>
                </a:lnTo>
                <a:lnTo>
                  <a:pt x="32697" y="201832"/>
                </a:lnTo>
                <a:lnTo>
                  <a:pt x="33818" y="224761"/>
                </a:lnTo>
                <a:lnTo>
                  <a:pt x="35245" y="238740"/>
                </a:lnTo>
                <a:lnTo>
                  <a:pt x="42051" y="294540"/>
                </a:lnTo>
                <a:lnTo>
                  <a:pt x="43274" y="308120"/>
                </a:lnTo>
                <a:lnTo>
                  <a:pt x="44632" y="329982"/>
                </a:lnTo>
                <a:lnTo>
                  <a:pt x="45236" y="348165"/>
                </a:lnTo>
                <a:lnTo>
                  <a:pt x="45656" y="397356"/>
                </a:lnTo>
                <a:lnTo>
                  <a:pt x="45707" y="429997"/>
                </a:lnTo>
                <a:lnTo>
                  <a:pt x="46981" y="439065"/>
                </a:lnTo>
                <a:lnTo>
                  <a:pt x="49101" y="448919"/>
                </a:lnTo>
                <a:lnTo>
                  <a:pt x="51784" y="459299"/>
                </a:lnTo>
                <a:lnTo>
                  <a:pt x="53573" y="473840"/>
                </a:lnTo>
                <a:lnTo>
                  <a:pt x="54765" y="491153"/>
                </a:lnTo>
                <a:lnTo>
                  <a:pt x="55560" y="510315"/>
                </a:lnTo>
                <a:lnTo>
                  <a:pt x="57360" y="526900"/>
                </a:lnTo>
                <a:lnTo>
                  <a:pt x="59830" y="541767"/>
                </a:lnTo>
                <a:lnTo>
                  <a:pt x="62746" y="555487"/>
                </a:lnTo>
                <a:lnTo>
                  <a:pt x="64691" y="569715"/>
                </a:lnTo>
                <a:lnTo>
                  <a:pt x="65987" y="584280"/>
                </a:lnTo>
                <a:lnTo>
                  <a:pt x="67428" y="611470"/>
                </a:lnTo>
                <a:lnTo>
                  <a:pt x="68067" y="632021"/>
                </a:lnTo>
                <a:lnTo>
                  <a:pt x="68566" y="720590"/>
                </a:lnTo>
                <a:lnTo>
                  <a:pt x="69841" y="725503"/>
                </a:lnTo>
                <a:lnTo>
                  <a:pt x="71960" y="730048"/>
                </a:lnTo>
                <a:lnTo>
                  <a:pt x="74643" y="734349"/>
                </a:lnTo>
                <a:lnTo>
                  <a:pt x="76432" y="738486"/>
                </a:lnTo>
                <a:lnTo>
                  <a:pt x="78420" y="746469"/>
                </a:lnTo>
                <a:lnTo>
                  <a:pt x="79800" y="769158"/>
                </a:lnTo>
                <a:lnTo>
                  <a:pt x="80009" y="78866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233"/>
          <p:cNvSpPr/>
          <p:nvPr/>
        </p:nvSpPr>
        <p:spPr bwMode="auto">
          <a:xfrm>
            <a:off x="3954779" y="3920489"/>
            <a:ext cx="434342" cy="33796"/>
          </a:xfrm>
          <a:custGeom>
            <a:avLst/>
            <a:gdLst/>
            <a:ahLst/>
            <a:cxnLst/>
            <a:rect l="0" t="0" r="0" b="0"/>
            <a:pathLst>
              <a:path w="434342" h="33796">
                <a:moveTo>
                  <a:pt x="0" y="0"/>
                </a:moveTo>
                <a:lnTo>
                  <a:pt x="0" y="19683"/>
                </a:lnTo>
                <a:lnTo>
                  <a:pt x="1271" y="20742"/>
                </a:lnTo>
                <a:lnTo>
                  <a:pt x="3387" y="21448"/>
                </a:lnTo>
                <a:lnTo>
                  <a:pt x="6069" y="21919"/>
                </a:lnTo>
                <a:lnTo>
                  <a:pt x="9126" y="23503"/>
                </a:lnTo>
                <a:lnTo>
                  <a:pt x="12434" y="25829"/>
                </a:lnTo>
                <a:lnTo>
                  <a:pt x="15910" y="28649"/>
                </a:lnTo>
                <a:lnTo>
                  <a:pt x="20767" y="30529"/>
                </a:lnTo>
                <a:lnTo>
                  <a:pt x="26545" y="31783"/>
                </a:lnTo>
                <a:lnTo>
                  <a:pt x="32937" y="32619"/>
                </a:lnTo>
                <a:lnTo>
                  <a:pt x="41008" y="33176"/>
                </a:lnTo>
                <a:lnTo>
                  <a:pt x="50199" y="33548"/>
                </a:lnTo>
                <a:lnTo>
                  <a:pt x="60136" y="33795"/>
                </a:lnTo>
                <a:lnTo>
                  <a:pt x="79461" y="32691"/>
                </a:lnTo>
                <a:lnTo>
                  <a:pt x="134800" y="28076"/>
                </a:lnTo>
                <a:lnTo>
                  <a:pt x="157176" y="25067"/>
                </a:lnTo>
                <a:lnTo>
                  <a:pt x="174634" y="21792"/>
                </a:lnTo>
                <a:lnTo>
                  <a:pt x="188813" y="18338"/>
                </a:lnTo>
                <a:lnTo>
                  <a:pt x="200806" y="16035"/>
                </a:lnTo>
                <a:lnTo>
                  <a:pt x="211341" y="14501"/>
                </a:lnTo>
                <a:lnTo>
                  <a:pt x="220904" y="13477"/>
                </a:lnTo>
                <a:lnTo>
                  <a:pt x="234899" y="12795"/>
                </a:lnTo>
                <a:lnTo>
                  <a:pt x="270770" y="12037"/>
                </a:lnTo>
                <a:lnTo>
                  <a:pt x="327737" y="11610"/>
                </a:lnTo>
                <a:lnTo>
                  <a:pt x="345492" y="12820"/>
                </a:lnTo>
                <a:lnTo>
                  <a:pt x="362408" y="14897"/>
                </a:lnTo>
                <a:lnTo>
                  <a:pt x="378766" y="17552"/>
                </a:lnTo>
                <a:lnTo>
                  <a:pt x="390941" y="19321"/>
                </a:lnTo>
                <a:lnTo>
                  <a:pt x="400327" y="20501"/>
                </a:lnTo>
                <a:lnTo>
                  <a:pt x="418450" y="22394"/>
                </a:lnTo>
                <a:lnTo>
                  <a:pt x="424314" y="22653"/>
                </a:lnTo>
                <a:lnTo>
                  <a:pt x="434341" y="2286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234"/>
          <p:cNvSpPr/>
          <p:nvPr/>
        </p:nvSpPr>
        <p:spPr bwMode="auto">
          <a:xfrm>
            <a:off x="4149090" y="3806189"/>
            <a:ext cx="68581" cy="445771"/>
          </a:xfrm>
          <a:custGeom>
            <a:avLst/>
            <a:gdLst/>
            <a:ahLst/>
            <a:cxnLst/>
            <a:rect l="0" t="0" r="0" b="0"/>
            <a:pathLst>
              <a:path w="68581" h="445771">
                <a:moveTo>
                  <a:pt x="0" y="0"/>
                </a:moveTo>
                <a:lnTo>
                  <a:pt x="0" y="26869"/>
                </a:lnTo>
                <a:lnTo>
                  <a:pt x="1270" y="30612"/>
                </a:lnTo>
                <a:lnTo>
                  <a:pt x="3386" y="34379"/>
                </a:lnTo>
                <a:lnTo>
                  <a:pt x="6068" y="38159"/>
                </a:lnTo>
                <a:lnTo>
                  <a:pt x="7855" y="45759"/>
                </a:lnTo>
                <a:lnTo>
                  <a:pt x="9046" y="55907"/>
                </a:lnTo>
                <a:lnTo>
                  <a:pt x="9841" y="67751"/>
                </a:lnTo>
                <a:lnTo>
                  <a:pt x="12910" y="81998"/>
                </a:lnTo>
                <a:lnTo>
                  <a:pt x="17497" y="97845"/>
                </a:lnTo>
                <a:lnTo>
                  <a:pt x="23094" y="114760"/>
                </a:lnTo>
                <a:lnTo>
                  <a:pt x="26826" y="128577"/>
                </a:lnTo>
                <a:lnTo>
                  <a:pt x="29314" y="140329"/>
                </a:lnTo>
                <a:lnTo>
                  <a:pt x="30973" y="150702"/>
                </a:lnTo>
                <a:lnTo>
                  <a:pt x="33348" y="162698"/>
                </a:lnTo>
                <a:lnTo>
                  <a:pt x="39374" y="189574"/>
                </a:lnTo>
                <a:lnTo>
                  <a:pt x="41489" y="202583"/>
                </a:lnTo>
                <a:lnTo>
                  <a:pt x="42900" y="215065"/>
                </a:lnTo>
                <a:lnTo>
                  <a:pt x="43839" y="227197"/>
                </a:lnTo>
                <a:lnTo>
                  <a:pt x="44466" y="237825"/>
                </a:lnTo>
                <a:lnTo>
                  <a:pt x="45162" y="256407"/>
                </a:lnTo>
                <a:lnTo>
                  <a:pt x="46618" y="264918"/>
                </a:lnTo>
                <a:lnTo>
                  <a:pt x="48859" y="273132"/>
                </a:lnTo>
                <a:lnTo>
                  <a:pt x="51622" y="281149"/>
                </a:lnTo>
                <a:lnTo>
                  <a:pt x="53465" y="289032"/>
                </a:lnTo>
                <a:lnTo>
                  <a:pt x="54693" y="296828"/>
                </a:lnTo>
                <a:lnTo>
                  <a:pt x="55512" y="304566"/>
                </a:lnTo>
                <a:lnTo>
                  <a:pt x="56058" y="314804"/>
                </a:lnTo>
                <a:lnTo>
                  <a:pt x="56664" y="339726"/>
                </a:lnTo>
                <a:lnTo>
                  <a:pt x="57146" y="425968"/>
                </a:lnTo>
                <a:lnTo>
                  <a:pt x="58417" y="430029"/>
                </a:lnTo>
                <a:lnTo>
                  <a:pt x="60534" y="434006"/>
                </a:lnTo>
                <a:lnTo>
                  <a:pt x="68580" y="44577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235"/>
          <p:cNvSpPr/>
          <p:nvPr/>
        </p:nvSpPr>
        <p:spPr bwMode="auto">
          <a:xfrm>
            <a:off x="4553984" y="3605748"/>
            <a:ext cx="326626" cy="669073"/>
          </a:xfrm>
          <a:custGeom>
            <a:avLst/>
            <a:gdLst/>
            <a:ahLst/>
            <a:cxnLst/>
            <a:rect l="0" t="0" r="0" b="0"/>
            <a:pathLst>
              <a:path w="326626" h="669073">
                <a:moveTo>
                  <a:pt x="6586" y="131861"/>
                </a:moveTo>
                <a:lnTo>
                  <a:pt x="518" y="119726"/>
                </a:lnTo>
                <a:lnTo>
                  <a:pt x="0" y="114881"/>
                </a:lnTo>
                <a:lnTo>
                  <a:pt x="925" y="110381"/>
                </a:lnTo>
                <a:lnTo>
                  <a:pt x="5340" y="101995"/>
                </a:lnTo>
                <a:lnTo>
                  <a:pt x="14965" y="90133"/>
                </a:lnTo>
                <a:lnTo>
                  <a:pt x="22163" y="82412"/>
                </a:lnTo>
                <a:lnTo>
                  <a:pt x="33356" y="70926"/>
                </a:lnTo>
                <a:lnTo>
                  <a:pt x="40920" y="59906"/>
                </a:lnTo>
                <a:lnTo>
                  <a:pt x="44715" y="53411"/>
                </a:lnTo>
                <a:lnTo>
                  <a:pt x="51055" y="47811"/>
                </a:lnTo>
                <a:lnTo>
                  <a:pt x="59092" y="42808"/>
                </a:lnTo>
                <a:lnTo>
                  <a:pt x="93299" y="25653"/>
                </a:lnTo>
                <a:lnTo>
                  <a:pt x="99954" y="21686"/>
                </a:lnTo>
                <a:lnTo>
                  <a:pt x="105661" y="17771"/>
                </a:lnTo>
                <a:lnTo>
                  <a:pt x="110736" y="13891"/>
                </a:lnTo>
                <a:lnTo>
                  <a:pt x="116659" y="11305"/>
                </a:lnTo>
                <a:lnTo>
                  <a:pt x="123148" y="9580"/>
                </a:lnTo>
                <a:lnTo>
                  <a:pt x="130014" y="8431"/>
                </a:lnTo>
                <a:lnTo>
                  <a:pt x="135861" y="6394"/>
                </a:lnTo>
                <a:lnTo>
                  <a:pt x="145745" y="745"/>
                </a:lnTo>
                <a:lnTo>
                  <a:pt x="151429" y="0"/>
                </a:lnTo>
                <a:lnTo>
                  <a:pt x="157757" y="774"/>
                </a:lnTo>
                <a:lnTo>
                  <a:pt x="164517" y="2560"/>
                </a:lnTo>
                <a:lnTo>
                  <a:pt x="170293" y="3751"/>
                </a:lnTo>
                <a:lnTo>
                  <a:pt x="180098" y="5073"/>
                </a:lnTo>
                <a:lnTo>
                  <a:pt x="184490" y="6696"/>
                </a:lnTo>
                <a:lnTo>
                  <a:pt x="192758" y="11886"/>
                </a:lnTo>
                <a:lnTo>
                  <a:pt x="200665" y="18425"/>
                </a:lnTo>
                <a:lnTo>
                  <a:pt x="204552" y="21948"/>
                </a:lnTo>
                <a:lnTo>
                  <a:pt x="210953" y="25566"/>
                </a:lnTo>
                <a:lnTo>
                  <a:pt x="219031" y="29247"/>
                </a:lnTo>
                <a:lnTo>
                  <a:pt x="228226" y="32972"/>
                </a:lnTo>
                <a:lnTo>
                  <a:pt x="235626" y="37995"/>
                </a:lnTo>
                <a:lnTo>
                  <a:pt x="241829" y="43884"/>
                </a:lnTo>
                <a:lnTo>
                  <a:pt x="247234" y="50350"/>
                </a:lnTo>
                <a:lnTo>
                  <a:pt x="256627" y="60921"/>
                </a:lnTo>
                <a:lnTo>
                  <a:pt x="265035" y="71122"/>
                </a:lnTo>
                <a:lnTo>
                  <a:pt x="273005" y="84123"/>
                </a:lnTo>
                <a:lnTo>
                  <a:pt x="276909" y="93686"/>
                </a:lnTo>
                <a:lnTo>
                  <a:pt x="280781" y="105141"/>
                </a:lnTo>
                <a:lnTo>
                  <a:pt x="284633" y="117858"/>
                </a:lnTo>
                <a:lnTo>
                  <a:pt x="287200" y="132686"/>
                </a:lnTo>
                <a:lnTo>
                  <a:pt x="288912" y="148921"/>
                </a:lnTo>
                <a:lnTo>
                  <a:pt x="290053" y="166095"/>
                </a:lnTo>
                <a:lnTo>
                  <a:pt x="290814" y="183893"/>
                </a:lnTo>
                <a:lnTo>
                  <a:pt x="291660" y="220604"/>
                </a:lnTo>
                <a:lnTo>
                  <a:pt x="290615" y="236743"/>
                </a:lnTo>
                <a:lnTo>
                  <a:pt x="288649" y="251312"/>
                </a:lnTo>
                <a:lnTo>
                  <a:pt x="283077" y="281471"/>
                </a:lnTo>
                <a:lnTo>
                  <a:pt x="276368" y="320275"/>
                </a:lnTo>
                <a:lnTo>
                  <a:pt x="272800" y="336210"/>
                </a:lnTo>
                <a:lnTo>
                  <a:pt x="269152" y="349374"/>
                </a:lnTo>
                <a:lnTo>
                  <a:pt x="265450" y="360690"/>
                </a:lnTo>
                <a:lnTo>
                  <a:pt x="254563" y="390196"/>
                </a:lnTo>
                <a:lnTo>
                  <a:pt x="248104" y="406955"/>
                </a:lnTo>
                <a:lnTo>
                  <a:pt x="220810" y="473015"/>
                </a:lnTo>
                <a:lnTo>
                  <a:pt x="211632" y="492647"/>
                </a:lnTo>
                <a:lnTo>
                  <a:pt x="202973" y="509545"/>
                </a:lnTo>
                <a:lnTo>
                  <a:pt x="194661" y="524621"/>
                </a:lnTo>
                <a:lnTo>
                  <a:pt x="187849" y="535941"/>
                </a:lnTo>
                <a:lnTo>
                  <a:pt x="182038" y="544758"/>
                </a:lnTo>
                <a:lnTo>
                  <a:pt x="172194" y="559211"/>
                </a:lnTo>
                <a:lnTo>
                  <a:pt x="163586" y="574101"/>
                </a:lnTo>
                <a:lnTo>
                  <a:pt x="158243" y="579088"/>
                </a:lnTo>
                <a:lnTo>
                  <a:pt x="152140" y="582413"/>
                </a:lnTo>
                <a:lnTo>
                  <a:pt x="145532" y="584629"/>
                </a:lnTo>
                <a:lnTo>
                  <a:pt x="139857" y="587376"/>
                </a:lnTo>
                <a:lnTo>
                  <a:pt x="130164" y="593816"/>
                </a:lnTo>
                <a:lnTo>
                  <a:pt x="121622" y="600911"/>
                </a:lnTo>
                <a:lnTo>
                  <a:pt x="117567" y="604581"/>
                </a:lnTo>
                <a:lnTo>
                  <a:pt x="113593" y="607028"/>
                </a:lnTo>
                <a:lnTo>
                  <a:pt x="105791" y="609747"/>
                </a:lnTo>
                <a:lnTo>
                  <a:pt x="98090" y="610955"/>
                </a:lnTo>
                <a:lnTo>
                  <a:pt x="90434" y="611492"/>
                </a:lnTo>
                <a:lnTo>
                  <a:pt x="82798" y="611731"/>
                </a:lnTo>
                <a:lnTo>
                  <a:pt x="63737" y="611896"/>
                </a:lnTo>
                <a:lnTo>
                  <a:pt x="59927" y="611905"/>
                </a:lnTo>
                <a:lnTo>
                  <a:pt x="57386" y="610640"/>
                </a:lnTo>
                <a:lnTo>
                  <a:pt x="55693" y="608528"/>
                </a:lnTo>
                <a:lnTo>
                  <a:pt x="54564" y="605849"/>
                </a:lnTo>
                <a:lnTo>
                  <a:pt x="52541" y="604063"/>
                </a:lnTo>
                <a:lnTo>
                  <a:pt x="49922" y="602873"/>
                </a:lnTo>
                <a:lnTo>
                  <a:pt x="46907" y="602079"/>
                </a:lnTo>
                <a:lnTo>
                  <a:pt x="43626" y="599010"/>
                </a:lnTo>
                <a:lnTo>
                  <a:pt x="36595" y="588826"/>
                </a:lnTo>
                <a:lnTo>
                  <a:pt x="32623" y="575833"/>
                </a:lnTo>
                <a:lnTo>
                  <a:pt x="30387" y="557625"/>
                </a:lnTo>
                <a:lnTo>
                  <a:pt x="29724" y="540801"/>
                </a:lnTo>
                <a:lnTo>
                  <a:pt x="29631" y="534027"/>
                </a:lnTo>
                <a:lnTo>
                  <a:pt x="30840" y="528242"/>
                </a:lnTo>
                <a:lnTo>
                  <a:pt x="35568" y="518427"/>
                </a:lnTo>
                <a:lnTo>
                  <a:pt x="45371" y="505762"/>
                </a:lnTo>
                <a:lnTo>
                  <a:pt x="52610" y="497853"/>
                </a:lnTo>
                <a:lnTo>
                  <a:pt x="63826" y="486260"/>
                </a:lnTo>
                <a:lnTo>
                  <a:pt x="72666" y="478602"/>
                </a:lnTo>
                <a:lnTo>
                  <a:pt x="78579" y="474781"/>
                </a:lnTo>
                <a:lnTo>
                  <a:pt x="85061" y="470965"/>
                </a:lnTo>
                <a:lnTo>
                  <a:pt x="90653" y="468421"/>
                </a:lnTo>
                <a:lnTo>
                  <a:pt x="100252" y="465593"/>
                </a:lnTo>
                <a:lnTo>
                  <a:pt x="105860" y="463569"/>
                </a:lnTo>
                <a:lnTo>
                  <a:pt x="112138" y="460950"/>
                </a:lnTo>
                <a:lnTo>
                  <a:pt x="118864" y="457934"/>
                </a:lnTo>
                <a:lnTo>
                  <a:pt x="124618" y="455923"/>
                </a:lnTo>
                <a:lnTo>
                  <a:pt x="134398" y="453689"/>
                </a:lnTo>
                <a:lnTo>
                  <a:pt x="140054" y="453093"/>
                </a:lnTo>
                <a:lnTo>
                  <a:pt x="146364" y="452696"/>
                </a:lnTo>
                <a:lnTo>
                  <a:pt x="158879" y="452255"/>
                </a:lnTo>
                <a:lnTo>
                  <a:pt x="168675" y="452058"/>
                </a:lnTo>
                <a:lnTo>
                  <a:pt x="174335" y="453276"/>
                </a:lnTo>
                <a:lnTo>
                  <a:pt x="180649" y="455358"/>
                </a:lnTo>
                <a:lnTo>
                  <a:pt x="187398" y="458016"/>
                </a:lnTo>
                <a:lnTo>
                  <a:pt x="195707" y="462328"/>
                </a:lnTo>
                <a:lnTo>
                  <a:pt x="205056" y="467742"/>
                </a:lnTo>
                <a:lnTo>
                  <a:pt x="215100" y="473892"/>
                </a:lnTo>
                <a:lnTo>
                  <a:pt x="223065" y="479262"/>
                </a:lnTo>
                <a:lnTo>
                  <a:pt x="229645" y="484112"/>
                </a:lnTo>
                <a:lnTo>
                  <a:pt x="235302" y="488615"/>
                </a:lnTo>
                <a:lnTo>
                  <a:pt x="241613" y="495428"/>
                </a:lnTo>
                <a:lnTo>
                  <a:pt x="248361" y="503779"/>
                </a:lnTo>
                <a:lnTo>
                  <a:pt x="255399" y="513156"/>
                </a:lnTo>
                <a:lnTo>
                  <a:pt x="261361" y="521948"/>
                </a:lnTo>
                <a:lnTo>
                  <a:pt x="283442" y="557695"/>
                </a:lnTo>
                <a:lnTo>
                  <a:pt x="290216" y="568151"/>
                </a:lnTo>
                <a:lnTo>
                  <a:pt x="297744" y="583155"/>
                </a:lnTo>
                <a:lnTo>
                  <a:pt x="308643" y="615270"/>
                </a:lnTo>
                <a:lnTo>
                  <a:pt x="313254" y="635068"/>
                </a:lnTo>
                <a:lnTo>
                  <a:pt x="317720" y="644646"/>
                </a:lnTo>
                <a:lnTo>
                  <a:pt x="320688" y="648977"/>
                </a:lnTo>
                <a:lnTo>
                  <a:pt x="323987" y="657177"/>
                </a:lnTo>
                <a:lnTo>
                  <a:pt x="326625" y="66907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236"/>
          <p:cNvSpPr/>
          <p:nvPr/>
        </p:nvSpPr>
        <p:spPr bwMode="auto">
          <a:xfrm>
            <a:off x="5200650" y="3874770"/>
            <a:ext cx="228601" cy="11431"/>
          </a:xfrm>
          <a:custGeom>
            <a:avLst/>
            <a:gdLst/>
            <a:ahLst/>
            <a:cxnLst/>
            <a:rect l="0" t="0" r="0" b="0"/>
            <a:pathLst>
              <a:path w="228601" h="11431">
                <a:moveTo>
                  <a:pt x="0" y="0"/>
                </a:moveTo>
                <a:lnTo>
                  <a:pt x="12135" y="0"/>
                </a:lnTo>
                <a:lnTo>
                  <a:pt x="23330" y="1269"/>
                </a:lnTo>
                <a:lnTo>
                  <a:pt x="56089" y="6067"/>
                </a:lnTo>
                <a:lnTo>
                  <a:pt x="71682" y="7855"/>
                </a:lnTo>
                <a:lnTo>
                  <a:pt x="85888" y="9046"/>
                </a:lnTo>
                <a:lnTo>
                  <a:pt x="99169" y="9840"/>
                </a:lnTo>
                <a:lnTo>
                  <a:pt x="144405" y="10723"/>
                </a:lnTo>
                <a:lnTo>
                  <a:pt x="228600" y="114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237"/>
          <p:cNvSpPr/>
          <p:nvPr/>
        </p:nvSpPr>
        <p:spPr bwMode="auto">
          <a:xfrm>
            <a:off x="5234940" y="3977639"/>
            <a:ext cx="205740" cy="11432"/>
          </a:xfrm>
          <a:custGeom>
            <a:avLst/>
            <a:gdLst/>
            <a:ahLst/>
            <a:cxnLst/>
            <a:rect l="0" t="0" r="0" b="0"/>
            <a:pathLst>
              <a:path w="205740" h="11432">
                <a:moveTo>
                  <a:pt x="0" y="0"/>
                </a:moveTo>
                <a:lnTo>
                  <a:pt x="6067" y="6069"/>
                </a:lnTo>
                <a:lnTo>
                  <a:pt x="9125" y="7856"/>
                </a:lnTo>
                <a:lnTo>
                  <a:pt x="12433" y="9047"/>
                </a:lnTo>
                <a:lnTo>
                  <a:pt x="15908" y="9842"/>
                </a:lnTo>
                <a:lnTo>
                  <a:pt x="25845" y="10371"/>
                </a:lnTo>
                <a:lnTo>
                  <a:pt x="57207" y="10960"/>
                </a:lnTo>
                <a:lnTo>
                  <a:pt x="74968" y="9847"/>
                </a:lnTo>
                <a:lnTo>
                  <a:pt x="93158" y="7834"/>
                </a:lnTo>
                <a:lnTo>
                  <a:pt x="125223" y="3482"/>
                </a:lnTo>
                <a:lnTo>
                  <a:pt x="135552" y="2322"/>
                </a:lnTo>
                <a:lnTo>
                  <a:pt x="143708" y="1548"/>
                </a:lnTo>
                <a:lnTo>
                  <a:pt x="151685" y="1032"/>
                </a:lnTo>
                <a:lnTo>
                  <a:pt x="159543" y="688"/>
                </a:lnTo>
                <a:lnTo>
                  <a:pt x="167322" y="459"/>
                </a:lnTo>
                <a:lnTo>
                  <a:pt x="175048" y="1576"/>
                </a:lnTo>
                <a:lnTo>
                  <a:pt x="182739" y="3591"/>
                </a:lnTo>
                <a:lnTo>
                  <a:pt x="205739" y="1143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238"/>
          <p:cNvSpPr/>
          <p:nvPr/>
        </p:nvSpPr>
        <p:spPr bwMode="auto">
          <a:xfrm>
            <a:off x="5692140" y="3463437"/>
            <a:ext cx="295392" cy="331137"/>
          </a:xfrm>
          <a:custGeom>
            <a:avLst/>
            <a:gdLst/>
            <a:ahLst/>
            <a:cxnLst/>
            <a:rect l="0" t="0" r="0" b="0"/>
            <a:pathLst>
              <a:path w="295392" h="331137">
                <a:moveTo>
                  <a:pt x="0" y="79863"/>
                </a:moveTo>
                <a:lnTo>
                  <a:pt x="39833" y="40029"/>
                </a:lnTo>
                <a:lnTo>
                  <a:pt x="43065" y="38067"/>
                </a:lnTo>
                <a:lnTo>
                  <a:pt x="50043" y="35887"/>
                </a:lnTo>
                <a:lnTo>
                  <a:pt x="56222" y="32765"/>
                </a:lnTo>
                <a:lnTo>
                  <a:pt x="64151" y="28144"/>
                </a:lnTo>
                <a:lnTo>
                  <a:pt x="73248" y="22524"/>
                </a:lnTo>
                <a:lnTo>
                  <a:pt x="81852" y="18777"/>
                </a:lnTo>
                <a:lnTo>
                  <a:pt x="90127" y="16278"/>
                </a:lnTo>
                <a:lnTo>
                  <a:pt x="98185" y="14613"/>
                </a:lnTo>
                <a:lnTo>
                  <a:pt x="104826" y="13503"/>
                </a:lnTo>
                <a:lnTo>
                  <a:pt x="110524" y="12763"/>
                </a:lnTo>
                <a:lnTo>
                  <a:pt x="115593" y="12270"/>
                </a:lnTo>
                <a:lnTo>
                  <a:pt x="122782" y="10671"/>
                </a:lnTo>
                <a:lnTo>
                  <a:pt x="131384" y="8335"/>
                </a:lnTo>
                <a:lnTo>
                  <a:pt x="140929" y="5507"/>
                </a:lnTo>
                <a:lnTo>
                  <a:pt x="148563" y="3622"/>
                </a:lnTo>
                <a:lnTo>
                  <a:pt x="154922" y="2366"/>
                </a:lnTo>
                <a:lnTo>
                  <a:pt x="160431" y="1528"/>
                </a:lnTo>
                <a:lnTo>
                  <a:pt x="166643" y="969"/>
                </a:lnTo>
                <a:lnTo>
                  <a:pt x="173326" y="597"/>
                </a:lnTo>
                <a:lnTo>
                  <a:pt x="186253" y="183"/>
                </a:lnTo>
                <a:lnTo>
                  <a:pt x="196232" y="0"/>
                </a:lnTo>
                <a:lnTo>
                  <a:pt x="200671" y="1220"/>
                </a:lnTo>
                <a:lnTo>
                  <a:pt x="208990" y="5964"/>
                </a:lnTo>
                <a:lnTo>
                  <a:pt x="211717" y="9007"/>
                </a:lnTo>
                <a:lnTo>
                  <a:pt x="213534" y="12305"/>
                </a:lnTo>
                <a:lnTo>
                  <a:pt x="214746" y="15775"/>
                </a:lnTo>
                <a:lnTo>
                  <a:pt x="219479" y="23016"/>
                </a:lnTo>
                <a:lnTo>
                  <a:pt x="222520" y="26725"/>
                </a:lnTo>
                <a:lnTo>
                  <a:pt x="224546" y="30467"/>
                </a:lnTo>
                <a:lnTo>
                  <a:pt x="226798" y="38012"/>
                </a:lnTo>
                <a:lnTo>
                  <a:pt x="226128" y="43072"/>
                </a:lnTo>
                <a:lnTo>
                  <a:pt x="224412" y="48986"/>
                </a:lnTo>
                <a:lnTo>
                  <a:pt x="221998" y="55468"/>
                </a:lnTo>
                <a:lnTo>
                  <a:pt x="219119" y="61059"/>
                </a:lnTo>
                <a:lnTo>
                  <a:pt x="212532" y="70659"/>
                </a:lnTo>
                <a:lnTo>
                  <a:pt x="208759" y="79159"/>
                </a:lnTo>
                <a:lnTo>
                  <a:pt x="207752" y="83203"/>
                </a:lnTo>
                <a:lnTo>
                  <a:pt x="202002" y="90980"/>
                </a:lnTo>
                <a:lnTo>
                  <a:pt x="193087" y="101244"/>
                </a:lnTo>
                <a:lnTo>
                  <a:pt x="182065" y="113167"/>
                </a:lnTo>
                <a:lnTo>
                  <a:pt x="172176" y="122385"/>
                </a:lnTo>
                <a:lnTo>
                  <a:pt x="163044" y="129801"/>
                </a:lnTo>
                <a:lnTo>
                  <a:pt x="154416" y="136015"/>
                </a:lnTo>
                <a:lnTo>
                  <a:pt x="147394" y="141427"/>
                </a:lnTo>
                <a:lnTo>
                  <a:pt x="141442" y="146306"/>
                </a:lnTo>
                <a:lnTo>
                  <a:pt x="136205" y="150828"/>
                </a:lnTo>
                <a:lnTo>
                  <a:pt x="132713" y="152573"/>
                </a:lnTo>
                <a:lnTo>
                  <a:pt x="130385" y="152466"/>
                </a:lnTo>
                <a:lnTo>
                  <a:pt x="128833" y="151125"/>
                </a:lnTo>
                <a:lnTo>
                  <a:pt x="129069" y="150231"/>
                </a:lnTo>
                <a:lnTo>
                  <a:pt x="130496" y="149635"/>
                </a:lnTo>
                <a:lnTo>
                  <a:pt x="136738" y="148972"/>
                </a:lnTo>
                <a:lnTo>
                  <a:pt x="141958" y="148796"/>
                </a:lnTo>
                <a:lnTo>
                  <a:pt x="147979" y="148678"/>
                </a:lnTo>
                <a:lnTo>
                  <a:pt x="157072" y="147329"/>
                </a:lnTo>
                <a:lnTo>
                  <a:pt x="168215" y="145160"/>
                </a:lnTo>
                <a:lnTo>
                  <a:pt x="180723" y="142444"/>
                </a:lnTo>
                <a:lnTo>
                  <a:pt x="190332" y="140634"/>
                </a:lnTo>
                <a:lnTo>
                  <a:pt x="198008" y="139427"/>
                </a:lnTo>
                <a:lnTo>
                  <a:pt x="204395" y="138622"/>
                </a:lnTo>
                <a:lnTo>
                  <a:pt x="211194" y="139355"/>
                </a:lnTo>
                <a:lnTo>
                  <a:pt x="218265" y="141115"/>
                </a:lnTo>
                <a:lnTo>
                  <a:pt x="225520" y="143557"/>
                </a:lnTo>
                <a:lnTo>
                  <a:pt x="231627" y="145186"/>
                </a:lnTo>
                <a:lnTo>
                  <a:pt x="236968" y="146271"/>
                </a:lnTo>
                <a:lnTo>
                  <a:pt x="241798" y="146995"/>
                </a:lnTo>
                <a:lnTo>
                  <a:pt x="246288" y="148747"/>
                </a:lnTo>
                <a:lnTo>
                  <a:pt x="254664" y="154081"/>
                </a:lnTo>
                <a:lnTo>
                  <a:pt x="262621" y="160685"/>
                </a:lnTo>
                <a:lnTo>
                  <a:pt x="270391" y="167854"/>
                </a:lnTo>
                <a:lnTo>
                  <a:pt x="278077" y="175273"/>
                </a:lnTo>
                <a:lnTo>
                  <a:pt x="280634" y="179029"/>
                </a:lnTo>
                <a:lnTo>
                  <a:pt x="283476" y="186590"/>
                </a:lnTo>
                <a:lnTo>
                  <a:pt x="288125" y="194184"/>
                </a:lnTo>
                <a:lnTo>
                  <a:pt x="291144" y="197986"/>
                </a:lnTo>
                <a:lnTo>
                  <a:pt x="293155" y="203062"/>
                </a:lnTo>
                <a:lnTo>
                  <a:pt x="294497" y="208985"/>
                </a:lnTo>
                <a:lnTo>
                  <a:pt x="295391" y="215474"/>
                </a:lnTo>
                <a:lnTo>
                  <a:pt x="294718" y="221071"/>
                </a:lnTo>
                <a:lnTo>
                  <a:pt x="292998" y="226071"/>
                </a:lnTo>
                <a:lnTo>
                  <a:pt x="288971" y="235014"/>
                </a:lnTo>
                <a:lnTo>
                  <a:pt x="287181" y="243222"/>
                </a:lnTo>
                <a:lnTo>
                  <a:pt x="285434" y="248459"/>
                </a:lnTo>
                <a:lnTo>
                  <a:pt x="282999" y="254490"/>
                </a:lnTo>
                <a:lnTo>
                  <a:pt x="280106" y="261051"/>
                </a:lnTo>
                <a:lnTo>
                  <a:pt x="276907" y="266695"/>
                </a:lnTo>
                <a:lnTo>
                  <a:pt x="269966" y="276352"/>
                </a:lnTo>
                <a:lnTo>
                  <a:pt x="265068" y="280706"/>
                </a:lnTo>
                <a:lnTo>
                  <a:pt x="259262" y="284878"/>
                </a:lnTo>
                <a:lnTo>
                  <a:pt x="252851" y="288930"/>
                </a:lnTo>
                <a:lnTo>
                  <a:pt x="247307" y="292900"/>
                </a:lnTo>
                <a:lnTo>
                  <a:pt x="242341" y="296818"/>
                </a:lnTo>
                <a:lnTo>
                  <a:pt x="237761" y="300699"/>
                </a:lnTo>
                <a:lnTo>
                  <a:pt x="232167" y="303287"/>
                </a:lnTo>
                <a:lnTo>
                  <a:pt x="225897" y="305012"/>
                </a:lnTo>
                <a:lnTo>
                  <a:pt x="219178" y="306162"/>
                </a:lnTo>
                <a:lnTo>
                  <a:pt x="213429" y="308199"/>
                </a:lnTo>
                <a:lnTo>
                  <a:pt x="208326" y="310827"/>
                </a:lnTo>
                <a:lnTo>
                  <a:pt x="203654" y="313849"/>
                </a:lnTo>
                <a:lnTo>
                  <a:pt x="197998" y="317133"/>
                </a:lnTo>
                <a:lnTo>
                  <a:pt x="191689" y="320593"/>
                </a:lnTo>
                <a:lnTo>
                  <a:pt x="184942" y="324170"/>
                </a:lnTo>
                <a:lnTo>
                  <a:pt x="177905" y="326554"/>
                </a:lnTo>
                <a:lnTo>
                  <a:pt x="170673" y="328143"/>
                </a:lnTo>
                <a:lnTo>
                  <a:pt x="163312" y="329203"/>
                </a:lnTo>
                <a:lnTo>
                  <a:pt x="154594" y="329910"/>
                </a:lnTo>
                <a:lnTo>
                  <a:pt x="144973" y="330381"/>
                </a:lnTo>
                <a:lnTo>
                  <a:pt x="125392" y="330904"/>
                </a:lnTo>
                <a:lnTo>
                  <a:pt x="108223" y="331136"/>
                </a:lnTo>
                <a:lnTo>
                  <a:pt x="101359" y="329929"/>
                </a:lnTo>
                <a:lnTo>
                  <a:pt x="95512" y="327853"/>
                </a:lnTo>
                <a:lnTo>
                  <a:pt x="90345" y="325199"/>
                </a:lnTo>
                <a:lnTo>
                  <a:pt x="81216" y="322251"/>
                </a:lnTo>
                <a:lnTo>
                  <a:pt x="72926" y="320940"/>
                </a:lnTo>
                <a:lnTo>
                  <a:pt x="65008" y="320358"/>
                </a:lnTo>
                <a:lnTo>
                  <a:pt x="62389" y="318933"/>
                </a:lnTo>
                <a:lnTo>
                  <a:pt x="60642" y="316713"/>
                </a:lnTo>
                <a:lnTo>
                  <a:pt x="57150" y="30846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239"/>
          <p:cNvSpPr/>
          <p:nvPr/>
        </p:nvSpPr>
        <p:spPr bwMode="auto">
          <a:xfrm>
            <a:off x="5646420" y="3909216"/>
            <a:ext cx="491490" cy="56994"/>
          </a:xfrm>
          <a:custGeom>
            <a:avLst/>
            <a:gdLst/>
            <a:ahLst/>
            <a:cxnLst/>
            <a:rect l="0" t="0" r="0" b="0"/>
            <a:pathLst>
              <a:path w="491490" h="56994">
                <a:moveTo>
                  <a:pt x="0" y="56993"/>
                </a:moveTo>
                <a:lnTo>
                  <a:pt x="12135" y="50926"/>
                </a:lnTo>
                <a:lnTo>
                  <a:pt x="20790" y="47868"/>
                </a:lnTo>
                <a:lnTo>
                  <a:pt x="31640" y="44560"/>
                </a:lnTo>
                <a:lnTo>
                  <a:pt x="43953" y="41085"/>
                </a:lnTo>
                <a:lnTo>
                  <a:pt x="54702" y="37497"/>
                </a:lnTo>
                <a:lnTo>
                  <a:pt x="64408" y="33836"/>
                </a:lnTo>
                <a:lnTo>
                  <a:pt x="73419" y="30125"/>
                </a:lnTo>
                <a:lnTo>
                  <a:pt x="85775" y="26381"/>
                </a:lnTo>
                <a:lnTo>
                  <a:pt x="100364" y="22616"/>
                </a:lnTo>
                <a:lnTo>
                  <a:pt x="116439" y="18835"/>
                </a:lnTo>
                <a:lnTo>
                  <a:pt x="130966" y="16314"/>
                </a:lnTo>
                <a:lnTo>
                  <a:pt x="144461" y="14634"/>
                </a:lnTo>
                <a:lnTo>
                  <a:pt x="157267" y="13514"/>
                </a:lnTo>
                <a:lnTo>
                  <a:pt x="173424" y="11497"/>
                </a:lnTo>
                <a:lnTo>
                  <a:pt x="211697" y="5870"/>
                </a:lnTo>
                <a:lnTo>
                  <a:pt x="232571" y="3861"/>
                </a:lnTo>
                <a:lnTo>
                  <a:pt x="254108" y="2521"/>
                </a:lnTo>
                <a:lnTo>
                  <a:pt x="294547" y="1034"/>
                </a:lnTo>
                <a:lnTo>
                  <a:pt x="341273" y="196"/>
                </a:lnTo>
                <a:lnTo>
                  <a:pt x="376043" y="0"/>
                </a:lnTo>
                <a:lnTo>
                  <a:pt x="390395" y="1218"/>
                </a:lnTo>
                <a:lnTo>
                  <a:pt x="402503" y="3300"/>
                </a:lnTo>
                <a:lnTo>
                  <a:pt x="413115" y="5958"/>
                </a:lnTo>
                <a:lnTo>
                  <a:pt x="421460" y="7730"/>
                </a:lnTo>
                <a:lnTo>
                  <a:pt x="428293" y="8911"/>
                </a:lnTo>
                <a:lnTo>
                  <a:pt x="440542" y="10223"/>
                </a:lnTo>
                <a:lnTo>
                  <a:pt x="454453" y="10807"/>
                </a:lnTo>
                <a:lnTo>
                  <a:pt x="460448" y="12232"/>
                </a:lnTo>
                <a:lnTo>
                  <a:pt x="465715" y="14453"/>
                </a:lnTo>
                <a:lnTo>
                  <a:pt x="470497" y="17203"/>
                </a:lnTo>
                <a:lnTo>
                  <a:pt x="474954" y="19036"/>
                </a:lnTo>
                <a:lnTo>
                  <a:pt x="479196" y="20259"/>
                </a:lnTo>
                <a:lnTo>
                  <a:pt x="491489" y="2270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240"/>
          <p:cNvSpPr/>
          <p:nvPr/>
        </p:nvSpPr>
        <p:spPr bwMode="auto">
          <a:xfrm>
            <a:off x="5737859" y="4014041"/>
            <a:ext cx="303262" cy="386488"/>
          </a:xfrm>
          <a:custGeom>
            <a:avLst/>
            <a:gdLst/>
            <a:ahLst/>
            <a:cxnLst/>
            <a:rect l="0" t="0" r="0" b="0"/>
            <a:pathLst>
              <a:path w="303262" h="386488">
                <a:moveTo>
                  <a:pt x="45720" y="66468"/>
                </a:moveTo>
                <a:lnTo>
                  <a:pt x="51788" y="48265"/>
                </a:lnTo>
                <a:lnTo>
                  <a:pt x="54845" y="42903"/>
                </a:lnTo>
                <a:lnTo>
                  <a:pt x="58154" y="39328"/>
                </a:lnTo>
                <a:lnTo>
                  <a:pt x="65217" y="34086"/>
                </a:lnTo>
                <a:lnTo>
                  <a:pt x="72589" y="27523"/>
                </a:lnTo>
                <a:lnTo>
                  <a:pt x="77603" y="25265"/>
                </a:lnTo>
                <a:lnTo>
                  <a:pt x="83486" y="23759"/>
                </a:lnTo>
                <a:lnTo>
                  <a:pt x="89947" y="22756"/>
                </a:lnTo>
                <a:lnTo>
                  <a:pt x="96795" y="20817"/>
                </a:lnTo>
                <a:lnTo>
                  <a:pt x="103900" y="18254"/>
                </a:lnTo>
                <a:lnTo>
                  <a:pt x="111177" y="15275"/>
                </a:lnTo>
                <a:lnTo>
                  <a:pt x="121108" y="12020"/>
                </a:lnTo>
                <a:lnTo>
                  <a:pt x="132809" y="8579"/>
                </a:lnTo>
                <a:lnTo>
                  <a:pt x="145690" y="5016"/>
                </a:lnTo>
                <a:lnTo>
                  <a:pt x="156816" y="2640"/>
                </a:lnTo>
                <a:lnTo>
                  <a:pt x="166775" y="1056"/>
                </a:lnTo>
                <a:lnTo>
                  <a:pt x="175954" y="0"/>
                </a:lnTo>
                <a:lnTo>
                  <a:pt x="185882" y="566"/>
                </a:lnTo>
                <a:lnTo>
                  <a:pt x="196312" y="2214"/>
                </a:lnTo>
                <a:lnTo>
                  <a:pt x="207075" y="4582"/>
                </a:lnTo>
                <a:lnTo>
                  <a:pt x="215520" y="6161"/>
                </a:lnTo>
                <a:lnTo>
                  <a:pt x="222420" y="7213"/>
                </a:lnTo>
                <a:lnTo>
                  <a:pt x="228291" y="7915"/>
                </a:lnTo>
                <a:lnTo>
                  <a:pt x="233474" y="9653"/>
                </a:lnTo>
                <a:lnTo>
                  <a:pt x="242619" y="14970"/>
                </a:lnTo>
                <a:lnTo>
                  <a:pt x="245567" y="18167"/>
                </a:lnTo>
                <a:lnTo>
                  <a:pt x="247531" y="21567"/>
                </a:lnTo>
                <a:lnTo>
                  <a:pt x="249714" y="28732"/>
                </a:lnTo>
                <a:lnTo>
                  <a:pt x="250685" y="36150"/>
                </a:lnTo>
                <a:lnTo>
                  <a:pt x="249673" y="39906"/>
                </a:lnTo>
                <a:lnTo>
                  <a:pt x="245163" y="47466"/>
                </a:lnTo>
                <a:lnTo>
                  <a:pt x="242312" y="58446"/>
                </a:lnTo>
                <a:lnTo>
                  <a:pt x="241551" y="64930"/>
                </a:lnTo>
                <a:lnTo>
                  <a:pt x="238505" y="70523"/>
                </a:lnTo>
                <a:lnTo>
                  <a:pt x="233933" y="75522"/>
                </a:lnTo>
                <a:lnTo>
                  <a:pt x="228345" y="80124"/>
                </a:lnTo>
                <a:lnTo>
                  <a:pt x="223351" y="85732"/>
                </a:lnTo>
                <a:lnTo>
                  <a:pt x="218751" y="92011"/>
                </a:lnTo>
                <a:lnTo>
                  <a:pt x="214414" y="98737"/>
                </a:lnTo>
                <a:lnTo>
                  <a:pt x="208983" y="104491"/>
                </a:lnTo>
                <a:lnTo>
                  <a:pt x="202822" y="109597"/>
                </a:lnTo>
                <a:lnTo>
                  <a:pt x="196175" y="114270"/>
                </a:lnTo>
                <a:lnTo>
                  <a:pt x="186664" y="122466"/>
                </a:lnTo>
                <a:lnTo>
                  <a:pt x="175243" y="133011"/>
                </a:lnTo>
                <a:lnTo>
                  <a:pt x="162549" y="145120"/>
                </a:lnTo>
                <a:lnTo>
                  <a:pt x="152816" y="153193"/>
                </a:lnTo>
                <a:lnTo>
                  <a:pt x="145058" y="158575"/>
                </a:lnTo>
                <a:lnTo>
                  <a:pt x="138615" y="162163"/>
                </a:lnTo>
                <a:lnTo>
                  <a:pt x="133051" y="164555"/>
                </a:lnTo>
                <a:lnTo>
                  <a:pt x="128070" y="166149"/>
                </a:lnTo>
                <a:lnTo>
                  <a:pt x="123481" y="167212"/>
                </a:lnTo>
                <a:lnTo>
                  <a:pt x="121691" y="167921"/>
                </a:lnTo>
                <a:lnTo>
                  <a:pt x="121767" y="168394"/>
                </a:lnTo>
                <a:lnTo>
                  <a:pt x="123089" y="168709"/>
                </a:lnTo>
                <a:lnTo>
                  <a:pt x="130319" y="167648"/>
                </a:lnTo>
                <a:lnTo>
                  <a:pt x="155286" y="163084"/>
                </a:lnTo>
                <a:lnTo>
                  <a:pt x="167025" y="160089"/>
                </a:lnTo>
                <a:lnTo>
                  <a:pt x="177390" y="156822"/>
                </a:lnTo>
                <a:lnTo>
                  <a:pt x="186840" y="153374"/>
                </a:lnTo>
                <a:lnTo>
                  <a:pt x="195681" y="152346"/>
                </a:lnTo>
                <a:lnTo>
                  <a:pt x="204113" y="152930"/>
                </a:lnTo>
                <a:lnTo>
                  <a:pt x="212276" y="154589"/>
                </a:lnTo>
                <a:lnTo>
                  <a:pt x="218988" y="155696"/>
                </a:lnTo>
                <a:lnTo>
                  <a:pt x="224732" y="156433"/>
                </a:lnTo>
                <a:lnTo>
                  <a:pt x="229832" y="156925"/>
                </a:lnTo>
                <a:lnTo>
                  <a:pt x="237041" y="157253"/>
                </a:lnTo>
                <a:lnTo>
                  <a:pt x="255212" y="157617"/>
                </a:lnTo>
                <a:lnTo>
                  <a:pt x="262851" y="158984"/>
                </a:lnTo>
                <a:lnTo>
                  <a:pt x="269215" y="161166"/>
                </a:lnTo>
                <a:lnTo>
                  <a:pt x="274727" y="163890"/>
                </a:lnTo>
                <a:lnTo>
                  <a:pt x="279671" y="166976"/>
                </a:lnTo>
                <a:lnTo>
                  <a:pt x="288551" y="173792"/>
                </a:lnTo>
                <a:lnTo>
                  <a:pt x="294624" y="178701"/>
                </a:lnTo>
                <a:lnTo>
                  <a:pt x="299431" y="190010"/>
                </a:lnTo>
                <a:lnTo>
                  <a:pt x="302491" y="198359"/>
                </a:lnTo>
                <a:lnTo>
                  <a:pt x="303261" y="205196"/>
                </a:lnTo>
                <a:lnTo>
                  <a:pt x="302504" y="211023"/>
                </a:lnTo>
                <a:lnTo>
                  <a:pt x="299547" y="220885"/>
                </a:lnTo>
                <a:lnTo>
                  <a:pt x="298233" y="229501"/>
                </a:lnTo>
                <a:lnTo>
                  <a:pt x="294261" y="240951"/>
                </a:lnTo>
                <a:lnTo>
                  <a:pt x="291424" y="247560"/>
                </a:lnTo>
                <a:lnTo>
                  <a:pt x="285723" y="255776"/>
                </a:lnTo>
                <a:lnTo>
                  <a:pt x="278112" y="265064"/>
                </a:lnTo>
                <a:lnTo>
                  <a:pt x="269228" y="275065"/>
                </a:lnTo>
                <a:lnTo>
                  <a:pt x="252585" y="292951"/>
                </a:lnTo>
                <a:lnTo>
                  <a:pt x="221203" y="325130"/>
                </a:lnTo>
                <a:lnTo>
                  <a:pt x="213509" y="331620"/>
                </a:lnTo>
                <a:lnTo>
                  <a:pt x="205840" y="337216"/>
                </a:lnTo>
                <a:lnTo>
                  <a:pt x="198187" y="342217"/>
                </a:lnTo>
                <a:lnTo>
                  <a:pt x="190545" y="348091"/>
                </a:lnTo>
                <a:lnTo>
                  <a:pt x="182910" y="354547"/>
                </a:lnTo>
                <a:lnTo>
                  <a:pt x="175280" y="361391"/>
                </a:lnTo>
                <a:lnTo>
                  <a:pt x="167653" y="367223"/>
                </a:lnTo>
                <a:lnTo>
                  <a:pt x="160030" y="372382"/>
                </a:lnTo>
                <a:lnTo>
                  <a:pt x="152407" y="377090"/>
                </a:lnTo>
                <a:lnTo>
                  <a:pt x="144784" y="380230"/>
                </a:lnTo>
                <a:lnTo>
                  <a:pt x="137163" y="382323"/>
                </a:lnTo>
                <a:lnTo>
                  <a:pt x="129542" y="383718"/>
                </a:lnTo>
                <a:lnTo>
                  <a:pt x="121922" y="384648"/>
                </a:lnTo>
                <a:lnTo>
                  <a:pt x="114301" y="385268"/>
                </a:lnTo>
                <a:lnTo>
                  <a:pt x="100331" y="385957"/>
                </a:lnTo>
                <a:lnTo>
                  <a:pt x="89889" y="386264"/>
                </a:lnTo>
                <a:lnTo>
                  <a:pt x="71567" y="386460"/>
                </a:lnTo>
                <a:lnTo>
                  <a:pt x="58901" y="386487"/>
                </a:lnTo>
                <a:lnTo>
                  <a:pt x="53237" y="385224"/>
                </a:lnTo>
                <a:lnTo>
                  <a:pt x="48192" y="383112"/>
                </a:lnTo>
                <a:lnTo>
                  <a:pt x="39199" y="377379"/>
                </a:lnTo>
                <a:lnTo>
                  <a:pt x="30969" y="370597"/>
                </a:lnTo>
                <a:lnTo>
                  <a:pt x="26996" y="368281"/>
                </a:lnTo>
                <a:lnTo>
                  <a:pt x="19195" y="365707"/>
                </a:lnTo>
                <a:lnTo>
                  <a:pt x="11495" y="361177"/>
                </a:lnTo>
                <a:lnTo>
                  <a:pt x="0" y="35221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241"/>
          <p:cNvSpPr/>
          <p:nvPr/>
        </p:nvSpPr>
        <p:spPr bwMode="auto">
          <a:xfrm>
            <a:off x="6389370" y="3852052"/>
            <a:ext cx="365761" cy="21130"/>
          </a:xfrm>
          <a:custGeom>
            <a:avLst/>
            <a:gdLst/>
            <a:ahLst/>
            <a:cxnLst/>
            <a:rect l="0" t="0" r="0" b="0"/>
            <a:pathLst>
              <a:path w="365761" h="21130">
                <a:moveTo>
                  <a:pt x="0" y="11287"/>
                </a:moveTo>
                <a:lnTo>
                  <a:pt x="25750" y="11287"/>
                </a:lnTo>
                <a:lnTo>
                  <a:pt x="31136" y="12557"/>
                </a:lnTo>
                <a:lnTo>
                  <a:pt x="37267" y="14674"/>
                </a:lnTo>
                <a:lnTo>
                  <a:pt x="43895" y="17356"/>
                </a:lnTo>
                <a:lnTo>
                  <a:pt x="49583" y="19143"/>
                </a:lnTo>
                <a:lnTo>
                  <a:pt x="54645" y="20334"/>
                </a:lnTo>
                <a:lnTo>
                  <a:pt x="59291" y="21129"/>
                </a:lnTo>
                <a:lnTo>
                  <a:pt x="63656" y="20388"/>
                </a:lnTo>
                <a:lnTo>
                  <a:pt x="67838" y="18625"/>
                </a:lnTo>
                <a:lnTo>
                  <a:pt x="71895" y="16179"/>
                </a:lnTo>
                <a:lnTo>
                  <a:pt x="77140" y="14548"/>
                </a:lnTo>
                <a:lnTo>
                  <a:pt x="83177" y="13462"/>
                </a:lnTo>
                <a:lnTo>
                  <a:pt x="89741" y="12737"/>
                </a:lnTo>
                <a:lnTo>
                  <a:pt x="95387" y="12253"/>
                </a:lnTo>
                <a:lnTo>
                  <a:pt x="105047" y="11717"/>
                </a:lnTo>
                <a:lnTo>
                  <a:pt x="133894" y="8092"/>
                </a:lnTo>
                <a:lnTo>
                  <a:pt x="154032" y="5347"/>
                </a:lnTo>
                <a:lnTo>
                  <a:pt x="169998" y="3517"/>
                </a:lnTo>
                <a:lnTo>
                  <a:pt x="183183" y="2298"/>
                </a:lnTo>
                <a:lnTo>
                  <a:pt x="194511" y="1484"/>
                </a:lnTo>
                <a:lnTo>
                  <a:pt x="207144" y="942"/>
                </a:lnTo>
                <a:lnTo>
                  <a:pt x="234727" y="339"/>
                </a:lnTo>
                <a:lnTo>
                  <a:pt x="272748" y="0"/>
                </a:lnTo>
                <a:lnTo>
                  <a:pt x="285972" y="1223"/>
                </a:lnTo>
                <a:lnTo>
                  <a:pt x="299868" y="3308"/>
                </a:lnTo>
                <a:lnTo>
                  <a:pt x="314212" y="5967"/>
                </a:lnTo>
                <a:lnTo>
                  <a:pt x="325044" y="7741"/>
                </a:lnTo>
                <a:lnTo>
                  <a:pt x="333536" y="8923"/>
                </a:lnTo>
                <a:lnTo>
                  <a:pt x="365760" y="1128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242"/>
          <p:cNvSpPr/>
          <p:nvPr/>
        </p:nvSpPr>
        <p:spPr bwMode="auto">
          <a:xfrm>
            <a:off x="6537959" y="3737609"/>
            <a:ext cx="57151" cy="308612"/>
          </a:xfrm>
          <a:custGeom>
            <a:avLst/>
            <a:gdLst/>
            <a:ahLst/>
            <a:cxnLst/>
            <a:rect l="0" t="0" r="0" b="0"/>
            <a:pathLst>
              <a:path w="57151" h="308612">
                <a:moveTo>
                  <a:pt x="0" y="0"/>
                </a:moveTo>
                <a:lnTo>
                  <a:pt x="0" y="26868"/>
                </a:lnTo>
                <a:lnTo>
                  <a:pt x="1271" y="33153"/>
                </a:lnTo>
                <a:lnTo>
                  <a:pt x="3388" y="41152"/>
                </a:lnTo>
                <a:lnTo>
                  <a:pt x="6068" y="50295"/>
                </a:lnTo>
                <a:lnTo>
                  <a:pt x="7856" y="57660"/>
                </a:lnTo>
                <a:lnTo>
                  <a:pt x="9047" y="63840"/>
                </a:lnTo>
                <a:lnTo>
                  <a:pt x="9842" y="69230"/>
                </a:lnTo>
                <a:lnTo>
                  <a:pt x="11641" y="75364"/>
                </a:lnTo>
                <a:lnTo>
                  <a:pt x="14111" y="81993"/>
                </a:lnTo>
                <a:lnTo>
                  <a:pt x="17027" y="88952"/>
                </a:lnTo>
                <a:lnTo>
                  <a:pt x="20243" y="103751"/>
                </a:lnTo>
                <a:lnTo>
                  <a:pt x="23655" y="123778"/>
                </a:lnTo>
                <a:lnTo>
                  <a:pt x="29564" y="164233"/>
                </a:lnTo>
                <a:lnTo>
                  <a:pt x="31140" y="176798"/>
                </a:lnTo>
                <a:lnTo>
                  <a:pt x="32190" y="186446"/>
                </a:lnTo>
                <a:lnTo>
                  <a:pt x="32890" y="195417"/>
                </a:lnTo>
                <a:lnTo>
                  <a:pt x="33357" y="203938"/>
                </a:lnTo>
                <a:lnTo>
                  <a:pt x="33875" y="220180"/>
                </a:lnTo>
                <a:lnTo>
                  <a:pt x="34106" y="235865"/>
                </a:lnTo>
                <a:lnTo>
                  <a:pt x="36707" y="246143"/>
                </a:lnTo>
                <a:lnTo>
                  <a:pt x="40982" y="258076"/>
                </a:lnTo>
                <a:lnTo>
                  <a:pt x="46371" y="271111"/>
                </a:lnTo>
                <a:lnTo>
                  <a:pt x="49965" y="281070"/>
                </a:lnTo>
                <a:lnTo>
                  <a:pt x="52360" y="288980"/>
                </a:lnTo>
                <a:lnTo>
                  <a:pt x="57150" y="30861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243"/>
          <p:cNvSpPr/>
          <p:nvPr/>
        </p:nvSpPr>
        <p:spPr bwMode="auto">
          <a:xfrm>
            <a:off x="6812321" y="3579337"/>
            <a:ext cx="354289" cy="487828"/>
          </a:xfrm>
          <a:custGeom>
            <a:avLst/>
            <a:gdLst/>
            <a:ahLst/>
            <a:cxnLst/>
            <a:rect l="0" t="0" r="0" b="0"/>
            <a:pathLst>
              <a:path w="354289" h="487828">
                <a:moveTo>
                  <a:pt x="11388" y="101122"/>
                </a:moveTo>
                <a:lnTo>
                  <a:pt x="5321" y="95055"/>
                </a:lnTo>
                <a:lnTo>
                  <a:pt x="3533" y="91997"/>
                </a:lnTo>
                <a:lnTo>
                  <a:pt x="429" y="80322"/>
                </a:lnTo>
                <a:lnTo>
                  <a:pt x="168" y="69018"/>
                </a:lnTo>
                <a:lnTo>
                  <a:pt x="0" y="42852"/>
                </a:lnTo>
                <a:lnTo>
                  <a:pt x="1256" y="38146"/>
                </a:lnTo>
                <a:lnTo>
                  <a:pt x="6038" y="29529"/>
                </a:lnTo>
                <a:lnTo>
                  <a:pt x="9092" y="26724"/>
                </a:lnTo>
                <a:lnTo>
                  <a:pt x="12398" y="24853"/>
                </a:lnTo>
                <a:lnTo>
                  <a:pt x="15872" y="23607"/>
                </a:lnTo>
                <a:lnTo>
                  <a:pt x="23118" y="18834"/>
                </a:lnTo>
                <a:lnTo>
                  <a:pt x="26828" y="15783"/>
                </a:lnTo>
                <a:lnTo>
                  <a:pt x="33111" y="13750"/>
                </a:lnTo>
                <a:lnTo>
                  <a:pt x="41111" y="12394"/>
                </a:lnTo>
                <a:lnTo>
                  <a:pt x="50253" y="11490"/>
                </a:lnTo>
                <a:lnTo>
                  <a:pt x="60158" y="9617"/>
                </a:lnTo>
                <a:lnTo>
                  <a:pt x="70572" y="7099"/>
                </a:lnTo>
                <a:lnTo>
                  <a:pt x="81324" y="4150"/>
                </a:lnTo>
                <a:lnTo>
                  <a:pt x="89763" y="2184"/>
                </a:lnTo>
                <a:lnTo>
                  <a:pt x="96658" y="874"/>
                </a:lnTo>
                <a:lnTo>
                  <a:pt x="102525" y="0"/>
                </a:lnTo>
                <a:lnTo>
                  <a:pt x="108976" y="687"/>
                </a:lnTo>
                <a:lnTo>
                  <a:pt x="115817" y="2416"/>
                </a:lnTo>
                <a:lnTo>
                  <a:pt x="122917" y="4838"/>
                </a:lnTo>
                <a:lnTo>
                  <a:pt x="128921" y="6453"/>
                </a:lnTo>
                <a:lnTo>
                  <a:pt x="138978" y="8247"/>
                </a:lnTo>
                <a:lnTo>
                  <a:pt x="143438" y="9996"/>
                </a:lnTo>
                <a:lnTo>
                  <a:pt x="151781" y="15325"/>
                </a:lnTo>
                <a:lnTo>
                  <a:pt x="159722" y="21927"/>
                </a:lnTo>
                <a:lnTo>
                  <a:pt x="167484" y="29094"/>
                </a:lnTo>
                <a:lnTo>
                  <a:pt x="175168" y="36513"/>
                </a:lnTo>
                <a:lnTo>
                  <a:pt x="177725" y="40270"/>
                </a:lnTo>
                <a:lnTo>
                  <a:pt x="188233" y="65294"/>
                </a:lnTo>
                <a:lnTo>
                  <a:pt x="191586" y="75886"/>
                </a:lnTo>
                <a:lnTo>
                  <a:pt x="193076" y="86096"/>
                </a:lnTo>
                <a:lnTo>
                  <a:pt x="193738" y="99101"/>
                </a:lnTo>
                <a:lnTo>
                  <a:pt x="194033" y="113347"/>
                </a:lnTo>
                <a:lnTo>
                  <a:pt x="194221" y="143189"/>
                </a:lnTo>
                <a:lnTo>
                  <a:pt x="190427" y="158377"/>
                </a:lnTo>
                <a:lnTo>
                  <a:pt x="184088" y="178662"/>
                </a:lnTo>
                <a:lnTo>
                  <a:pt x="176051" y="202346"/>
                </a:lnTo>
                <a:lnTo>
                  <a:pt x="169424" y="220674"/>
                </a:lnTo>
                <a:lnTo>
                  <a:pt x="163735" y="235434"/>
                </a:lnTo>
                <a:lnTo>
                  <a:pt x="158673" y="247813"/>
                </a:lnTo>
                <a:lnTo>
                  <a:pt x="152758" y="261147"/>
                </a:lnTo>
                <a:lnTo>
                  <a:pt x="139413" y="289508"/>
                </a:lnTo>
                <a:lnTo>
                  <a:pt x="132298" y="302912"/>
                </a:lnTo>
                <a:lnTo>
                  <a:pt x="125016" y="315659"/>
                </a:lnTo>
                <a:lnTo>
                  <a:pt x="89008" y="375628"/>
                </a:lnTo>
                <a:lnTo>
                  <a:pt x="80914" y="388266"/>
                </a:lnTo>
                <a:lnTo>
                  <a:pt x="74250" y="397962"/>
                </a:lnTo>
                <a:lnTo>
                  <a:pt x="68536" y="405695"/>
                </a:lnTo>
                <a:lnTo>
                  <a:pt x="55414" y="424448"/>
                </a:lnTo>
                <a:lnTo>
                  <a:pt x="38429" y="449328"/>
                </a:lnTo>
                <a:lnTo>
                  <a:pt x="36107" y="459504"/>
                </a:lnTo>
                <a:lnTo>
                  <a:pt x="34616" y="474597"/>
                </a:lnTo>
                <a:lnTo>
                  <a:pt x="35763" y="477106"/>
                </a:lnTo>
                <a:lnTo>
                  <a:pt x="44122" y="487827"/>
                </a:lnTo>
                <a:lnTo>
                  <a:pt x="45911" y="487196"/>
                </a:lnTo>
                <a:lnTo>
                  <a:pt x="51285" y="483107"/>
                </a:lnTo>
                <a:lnTo>
                  <a:pt x="57037" y="481509"/>
                </a:lnTo>
                <a:lnTo>
                  <a:pt x="64680" y="480444"/>
                </a:lnTo>
                <a:lnTo>
                  <a:pt x="73587" y="479733"/>
                </a:lnTo>
                <a:lnTo>
                  <a:pt x="82063" y="479259"/>
                </a:lnTo>
                <a:lnTo>
                  <a:pt x="98257" y="478733"/>
                </a:lnTo>
                <a:lnTo>
                  <a:pt x="104861" y="477323"/>
                </a:lnTo>
                <a:lnTo>
                  <a:pt x="115585" y="472369"/>
                </a:lnTo>
                <a:lnTo>
                  <a:pt x="121493" y="470540"/>
                </a:lnTo>
                <a:lnTo>
                  <a:pt x="127972" y="469321"/>
                </a:lnTo>
                <a:lnTo>
                  <a:pt x="134831" y="468508"/>
                </a:lnTo>
                <a:lnTo>
                  <a:pt x="180890" y="461296"/>
                </a:lnTo>
                <a:lnTo>
                  <a:pt x="198050" y="458078"/>
                </a:lnTo>
                <a:lnTo>
                  <a:pt x="230663" y="451116"/>
                </a:lnTo>
                <a:lnTo>
                  <a:pt x="247741" y="448752"/>
                </a:lnTo>
                <a:lnTo>
                  <a:pt x="265477" y="447175"/>
                </a:lnTo>
                <a:lnTo>
                  <a:pt x="283651" y="446125"/>
                </a:lnTo>
                <a:lnTo>
                  <a:pt x="298307" y="446693"/>
                </a:lnTo>
                <a:lnTo>
                  <a:pt x="310617" y="448343"/>
                </a:lnTo>
                <a:lnTo>
                  <a:pt x="354288" y="45545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Subtraction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= b, then a - c = b - c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= b, then a · c = b · c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= b, then a/c = b/c</a:t>
            </a:r>
          </a:p>
          <a:p>
            <a:r>
              <a:rPr lang="en-US" dirty="0" smtClean="0"/>
              <a:t>c cannot equal zero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mbers design template">
  <a:themeElements>
    <a:clrScheme name="Numbers design template 2">
      <a:dk1>
        <a:srgbClr val="000000"/>
      </a:dk1>
      <a:lt1>
        <a:srgbClr val="FFFFEE"/>
      </a:lt1>
      <a:dk2>
        <a:srgbClr val="000000"/>
      </a:dk2>
      <a:lt2>
        <a:srgbClr val="C3B59F"/>
      </a:lt2>
      <a:accent1>
        <a:srgbClr val="9CB3D8"/>
      </a:accent1>
      <a:accent2>
        <a:srgbClr val="F8F8F8"/>
      </a:accent2>
      <a:accent3>
        <a:srgbClr val="FFFFF5"/>
      </a:accent3>
      <a:accent4>
        <a:srgbClr val="000000"/>
      </a:accent4>
      <a:accent5>
        <a:srgbClr val="CBD6E9"/>
      </a:accent5>
      <a:accent6>
        <a:srgbClr val="E1E1E1"/>
      </a:accent6>
      <a:hlink>
        <a:srgbClr val="A9A460"/>
      </a:hlink>
      <a:folHlink>
        <a:srgbClr val="E4E1D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umbers design template 1">
        <a:dk1>
          <a:srgbClr val="7F796F"/>
        </a:dk1>
        <a:lt1>
          <a:srgbClr val="FFFFFF"/>
        </a:lt1>
        <a:dk2>
          <a:srgbClr val="BDBB92"/>
        </a:dk2>
        <a:lt2>
          <a:srgbClr val="FFFFCC"/>
        </a:lt2>
        <a:accent1>
          <a:srgbClr val="8B91B9"/>
        </a:accent1>
        <a:accent2>
          <a:srgbClr val="D5D9B7"/>
        </a:accent2>
        <a:accent3>
          <a:srgbClr val="DBDAC7"/>
        </a:accent3>
        <a:accent4>
          <a:srgbClr val="DADADA"/>
        </a:accent4>
        <a:accent5>
          <a:srgbClr val="C4C7D9"/>
        </a:accent5>
        <a:accent6>
          <a:srgbClr val="C1C4A6"/>
        </a:accent6>
        <a:hlink>
          <a:srgbClr val="B46875"/>
        </a:hlink>
        <a:folHlink>
          <a:srgbClr val="C2BAA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bers design template 2">
        <a:dk1>
          <a:srgbClr val="000000"/>
        </a:dk1>
        <a:lt1>
          <a:srgbClr val="FFFFEE"/>
        </a:lt1>
        <a:dk2>
          <a:srgbClr val="000000"/>
        </a:dk2>
        <a:lt2>
          <a:srgbClr val="C3B59F"/>
        </a:lt2>
        <a:accent1>
          <a:srgbClr val="9CB3D8"/>
        </a:accent1>
        <a:accent2>
          <a:srgbClr val="F8F8F8"/>
        </a:accent2>
        <a:accent3>
          <a:srgbClr val="FFFFF5"/>
        </a:accent3>
        <a:accent4>
          <a:srgbClr val="000000"/>
        </a:accent4>
        <a:accent5>
          <a:srgbClr val="CBD6E9"/>
        </a:accent5>
        <a:accent6>
          <a:srgbClr val="E1E1E1"/>
        </a:accent6>
        <a:hlink>
          <a:srgbClr val="A9A460"/>
        </a:hlink>
        <a:folHlink>
          <a:srgbClr val="E4E1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bers design templat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math</Template>
  <TotalTime>56</TotalTime>
  <Words>204</Words>
  <Application>Microsoft Office PowerPoint</Application>
  <PresentationFormat>On-screen Show (4:3)</PresentationFormat>
  <Paragraphs>45</Paragraphs>
  <Slides>15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Numbers design template</vt:lpstr>
      <vt:lpstr>Bitmap Image</vt:lpstr>
      <vt:lpstr>Algebraic Properties</vt:lpstr>
      <vt:lpstr>How do you know something is true?</vt:lpstr>
      <vt:lpstr>Reflexive Property</vt:lpstr>
      <vt:lpstr>Symmetric Property</vt:lpstr>
      <vt:lpstr>Transitive Property</vt:lpstr>
      <vt:lpstr>Addition Property </vt:lpstr>
      <vt:lpstr>Subtraction Property</vt:lpstr>
      <vt:lpstr>Multiplication Property</vt:lpstr>
      <vt:lpstr>Division Property</vt:lpstr>
      <vt:lpstr>Substitution Property</vt:lpstr>
      <vt:lpstr>Distributive Property</vt:lpstr>
      <vt:lpstr>How do we use these properties?</vt:lpstr>
      <vt:lpstr>Try another</vt:lpstr>
      <vt:lpstr>One more…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Algebraic Properties</dc:title>
  <dc:creator>Ameena</dc:creator>
  <cp:lastModifiedBy>Ameena</cp:lastModifiedBy>
  <cp:revision>4</cp:revision>
  <dcterms:created xsi:type="dcterms:W3CDTF">2008-04-07T14:06:36Z</dcterms:created>
  <dcterms:modified xsi:type="dcterms:W3CDTF">2008-04-07T16:46:41Z</dcterms:modified>
</cp:coreProperties>
</file>